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1"/>
  </p:sldMasterIdLst>
  <p:notesMasterIdLst>
    <p:notesMasterId r:id="rId14"/>
  </p:notesMasterIdLst>
  <p:sldIdLst>
    <p:sldId id="257" r:id="rId2"/>
    <p:sldId id="260" r:id="rId3"/>
    <p:sldId id="261" r:id="rId4"/>
    <p:sldId id="266" r:id="rId5"/>
    <p:sldId id="267" r:id="rId6"/>
    <p:sldId id="268" r:id="rId7"/>
    <p:sldId id="269" r:id="rId8"/>
    <p:sldId id="270" r:id="rId9"/>
    <p:sldId id="271" r:id="rId10"/>
    <p:sldId id="274" r:id="rId11"/>
    <p:sldId id="275" r:id="rId12"/>
    <p:sldId id="273" r:id="rId13"/>
  </p:sldIdLst>
  <p:sldSz cx="12192000" cy="6858000"/>
  <p:notesSz cx="6858000" cy="9144000"/>
  <p:embeddedFontLst>
    <p:embeddedFont>
      <p:font typeface="Bahnschrift Light" panose="020B0502040204020203" pitchFamily="3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Action Man" panose="020B0604020202020204" charset="0"/>
      <p:regular r:id="rId20"/>
      <p:bold r:id="rId21"/>
      <p:boldItalic r:id="rId22"/>
    </p:embeddedFont>
    <p:embeddedFont>
      <p:font typeface="Arial Black" panose="020B0A04020102020204" pitchFamily="34" charset="0"/>
      <p:bold r:id="rId23"/>
    </p:embeddedFont>
    <p:embeddedFont>
      <p:font typeface="Bebas Neue" panose="020B0604020202020204" charset="0"/>
      <p:regular r:id="rId24"/>
    </p:embeddedFont>
    <p:embeddedFont>
      <p:font typeface="Eurostile" panose="020B0604020202020204"/>
      <p:regular r:id="rId25"/>
    </p:embeddedFont>
    <p:embeddedFont>
      <p:font typeface="04b03" panose="020B0604020202020204"/>
      <p:regular r:id="rId26"/>
    </p:embeddedFont>
    <p:embeddedFont>
      <p:font typeface="Calibri Light" panose="020F0302020204030204" pitchFamily="34" charset="0"/>
      <p:regular r:id="rId27"/>
      <p: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815F3025-B09D-4062-A412-3A10EE45294F}">
          <p14:sldIdLst>
            <p14:sldId id="257"/>
            <p14:sldId id="260"/>
            <p14:sldId id="261"/>
            <p14:sldId id="266"/>
            <p14:sldId id="267"/>
            <p14:sldId id="268"/>
            <p14:sldId id="269"/>
            <p14:sldId id="270"/>
            <p14:sldId id="271"/>
            <p14:sldId id="274"/>
            <p14:sldId id="275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11111"/>
    <a:srgbClr val="BFBFBF"/>
    <a:srgbClr val="414641"/>
    <a:srgbClr val="705C4E"/>
    <a:srgbClr val="4C4D45"/>
    <a:srgbClr val="090A0F"/>
    <a:srgbClr val="061D2C"/>
    <a:srgbClr val="828282"/>
    <a:srgbClr val="060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3" autoAdjust="0"/>
    <p:restoredTop sz="94322" autoAdjust="0"/>
  </p:normalViewPr>
  <p:slideViewPr>
    <p:cSldViewPr snapToGrid="0">
      <p:cViewPr>
        <p:scale>
          <a:sx n="80" d="100"/>
          <a:sy n="80" d="100"/>
        </p:scale>
        <p:origin x="78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9E715-014C-4D69-84C8-8661471605D3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A0503-FEB2-4CDF-A78F-1A906B00A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03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375F-E23C-4D6F-A85C-006D20D5B80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B1E6-CEE4-4518-A4F0-AE30EF0B1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51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375F-E23C-4D6F-A85C-006D20D5B80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B1E6-CEE4-4518-A4F0-AE30EF0B1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60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375F-E23C-4D6F-A85C-006D20D5B80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B1E6-CEE4-4518-A4F0-AE30EF0B1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7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375F-E23C-4D6F-A85C-006D20D5B80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B1E6-CEE4-4518-A4F0-AE30EF0B1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6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375F-E23C-4D6F-A85C-006D20D5B80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B1E6-CEE4-4518-A4F0-AE30EF0B1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375F-E23C-4D6F-A85C-006D20D5B80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B1E6-CEE4-4518-A4F0-AE30EF0B1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375F-E23C-4D6F-A85C-006D20D5B80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B1E6-CEE4-4518-A4F0-AE30EF0B1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76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375F-E23C-4D6F-A85C-006D20D5B80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B1E6-CEE4-4518-A4F0-AE30EF0B1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7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375F-E23C-4D6F-A85C-006D20D5B80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B1E6-CEE4-4518-A4F0-AE30EF0B1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96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375F-E23C-4D6F-A85C-006D20D5B80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B1E6-CEE4-4518-A4F0-AE30EF0B1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57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375F-E23C-4D6F-A85C-006D20D5B80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B1E6-CEE4-4518-A4F0-AE30EF0B1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86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2375F-E23C-4D6F-A85C-006D20D5B80D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4B1E6-CEE4-4518-A4F0-AE30EF0B1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00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002060">
                <a:lumMod val="20000"/>
              </a:srgbClr>
            </a:gs>
            <a:gs pos="50000">
              <a:srgbClr val="002060">
                <a:lumMod val="15000"/>
              </a:srgbClr>
            </a:gs>
            <a:gs pos="25000">
              <a:srgbClr val="002060">
                <a:lumMod val="20000"/>
              </a:srgbClr>
            </a:gs>
            <a:gs pos="100000">
              <a:srgbClr val="002060">
                <a:lumMod val="0"/>
              </a:srgbClr>
            </a:gs>
            <a:gs pos="0">
              <a:srgbClr val="002060">
                <a:lumMod val="0"/>
              </a:srgbClr>
            </a:gs>
            <a:gs pos="5000">
              <a:srgbClr val="002060">
                <a:lumMod val="10000"/>
              </a:srgbClr>
            </a:gs>
            <a:gs pos="95000">
              <a:srgbClr val="002060">
                <a:lumMod val="1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B26C7440-AA6E-4F29-8DA5-B6CD3A8258AD}"/>
              </a:ext>
            </a:extLst>
          </p:cNvPr>
          <p:cNvSpPr/>
          <p:nvPr/>
        </p:nvSpPr>
        <p:spPr>
          <a:xfrm rot="14999470">
            <a:off x="267948" y="5241732"/>
            <a:ext cx="4157753" cy="3584269"/>
          </a:xfrm>
          <a:prstGeom prst="triangle">
            <a:avLst/>
          </a:prstGeom>
          <a:noFill/>
          <a:ln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D91DF2A3-B0A5-4A02-A566-4044EEE8FE4D}"/>
              </a:ext>
            </a:extLst>
          </p:cNvPr>
          <p:cNvSpPr/>
          <p:nvPr/>
        </p:nvSpPr>
        <p:spPr>
          <a:xfrm rot="17279989">
            <a:off x="4364061" y="742372"/>
            <a:ext cx="2909825" cy="2508470"/>
          </a:xfrm>
          <a:prstGeom prst="triangle">
            <a:avLst/>
          </a:prstGeom>
          <a:noFill/>
          <a:ln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C63E54-1B03-439E-9034-FD65F908A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6523" y="2323212"/>
            <a:ext cx="4500702" cy="1996064"/>
          </a:xfrm>
          <a:noFill/>
        </p:spPr>
        <p:txBody>
          <a:bodyPr vert="horz" wrap="none">
            <a:normAutofit/>
          </a:bodyPr>
          <a:lstStyle/>
          <a:p>
            <a:r>
              <a:rPr lang="en-US" sz="11500" b="1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rPr>
              <a:t>WAVELET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AB1767-7424-4922-9C1C-990AFA456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524" y="3961614"/>
            <a:ext cx="6000995" cy="47757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rgbClr val="BFBFB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en-US" sz="3200" dirty="0">
                <a:gradFill flip="none" rotWithShape="1">
                  <a:gsLst>
                    <a:gs pos="0">
                      <a:srgbClr val="777777"/>
                    </a:gs>
                    <a:gs pos="100000">
                      <a:srgbClr val="C0C0C0"/>
                    </a:gs>
                  </a:gsLst>
                  <a:lin ang="162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</a:t>
            </a:r>
            <a:r>
              <a:rPr lang="en-US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hands-off</a:t>
            </a:r>
            <a:r>
              <a:rPr lang="en-US" sz="3200" b="1" dirty="0">
                <a:solidFill>
                  <a:srgbClr val="BFBFB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>
                <a:solidFill>
                  <a:srgbClr val="BFBFB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approach -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1436AB3-44CA-4DEB-93A8-9C07551020E4}"/>
              </a:ext>
            </a:extLst>
          </p:cNvPr>
          <p:cNvGrpSpPr/>
          <p:nvPr/>
        </p:nvGrpSpPr>
        <p:grpSpPr>
          <a:xfrm>
            <a:off x="2031838" y="1881216"/>
            <a:ext cx="3071710" cy="3385893"/>
            <a:chOff x="5364093" y="105541"/>
            <a:chExt cx="3071710" cy="338589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A9EDA4A-032B-442C-9842-C328925FC38A}"/>
                </a:ext>
              </a:extLst>
            </p:cNvPr>
            <p:cNvGrpSpPr/>
            <p:nvPr/>
          </p:nvGrpSpPr>
          <p:grpSpPr>
            <a:xfrm rot="202290">
              <a:off x="5364093" y="105541"/>
              <a:ext cx="2511773" cy="2990978"/>
              <a:chOff x="5362575" y="107822"/>
              <a:chExt cx="2511773" cy="2990978"/>
            </a:xfrm>
            <a:pattFill prst="pct80">
              <a:fgClr>
                <a:schemeClr val="tx1"/>
              </a:fgClr>
              <a:bgClr>
                <a:schemeClr val="bg1"/>
              </a:bgClr>
            </a:pattFill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3F081C0-2541-4533-8957-AE1D31C2113B}"/>
                  </a:ext>
                </a:extLst>
              </p:cNvPr>
              <p:cNvSpPr/>
              <p:nvPr/>
            </p:nvSpPr>
            <p:spPr>
              <a:xfrm>
                <a:off x="5809344" y="2777067"/>
                <a:ext cx="532189" cy="321733"/>
              </a:xfrm>
              <a:custGeom>
                <a:avLst/>
                <a:gdLst>
                  <a:gd name="connsiteX0" fmla="*/ 455989 w 532189"/>
                  <a:gd name="connsiteY0" fmla="*/ 321733 h 321733"/>
                  <a:gd name="connsiteX1" fmla="*/ 455989 w 532189"/>
                  <a:gd name="connsiteY1" fmla="*/ 321733 h 321733"/>
                  <a:gd name="connsiteX2" fmla="*/ 371323 w 532189"/>
                  <a:gd name="connsiteY2" fmla="*/ 296333 h 321733"/>
                  <a:gd name="connsiteX3" fmla="*/ 290889 w 532189"/>
                  <a:gd name="connsiteY3" fmla="*/ 292100 h 321733"/>
                  <a:gd name="connsiteX4" fmla="*/ 265489 w 532189"/>
                  <a:gd name="connsiteY4" fmla="*/ 283633 h 321733"/>
                  <a:gd name="connsiteX5" fmla="*/ 240089 w 532189"/>
                  <a:gd name="connsiteY5" fmla="*/ 270933 h 321733"/>
                  <a:gd name="connsiteX6" fmla="*/ 227389 w 532189"/>
                  <a:gd name="connsiteY6" fmla="*/ 262466 h 321733"/>
                  <a:gd name="connsiteX7" fmla="*/ 201989 w 532189"/>
                  <a:gd name="connsiteY7" fmla="*/ 254000 h 321733"/>
                  <a:gd name="connsiteX8" fmla="*/ 189289 w 532189"/>
                  <a:gd name="connsiteY8" fmla="*/ 249766 h 321733"/>
                  <a:gd name="connsiteX9" fmla="*/ 176589 w 532189"/>
                  <a:gd name="connsiteY9" fmla="*/ 245533 h 321733"/>
                  <a:gd name="connsiteX10" fmla="*/ 163889 w 532189"/>
                  <a:gd name="connsiteY10" fmla="*/ 241300 h 321733"/>
                  <a:gd name="connsiteX11" fmla="*/ 125789 w 532189"/>
                  <a:gd name="connsiteY11" fmla="*/ 224366 h 321733"/>
                  <a:gd name="connsiteX12" fmla="*/ 113089 w 532189"/>
                  <a:gd name="connsiteY12" fmla="*/ 220133 h 321733"/>
                  <a:gd name="connsiteX13" fmla="*/ 83456 w 532189"/>
                  <a:gd name="connsiteY13" fmla="*/ 203200 h 321733"/>
                  <a:gd name="connsiteX14" fmla="*/ 58056 w 532189"/>
                  <a:gd name="connsiteY14" fmla="*/ 182033 h 321733"/>
                  <a:gd name="connsiteX15" fmla="*/ 45356 w 532189"/>
                  <a:gd name="connsiteY15" fmla="*/ 173566 h 321733"/>
                  <a:gd name="connsiteX16" fmla="*/ 36889 w 532189"/>
                  <a:gd name="connsiteY16" fmla="*/ 160866 h 321733"/>
                  <a:gd name="connsiteX17" fmla="*/ 24189 w 532189"/>
                  <a:gd name="connsiteY17" fmla="*/ 152400 h 321733"/>
                  <a:gd name="connsiteX18" fmla="*/ 15723 w 532189"/>
                  <a:gd name="connsiteY18" fmla="*/ 127000 h 321733"/>
                  <a:gd name="connsiteX19" fmla="*/ 7256 w 532189"/>
                  <a:gd name="connsiteY19" fmla="*/ 114300 h 321733"/>
                  <a:gd name="connsiteX20" fmla="*/ 3023 w 532189"/>
                  <a:gd name="connsiteY20" fmla="*/ 101600 h 321733"/>
                  <a:gd name="connsiteX21" fmla="*/ 70756 w 532189"/>
                  <a:gd name="connsiteY21" fmla="*/ 0 h 321733"/>
                  <a:gd name="connsiteX22" fmla="*/ 244323 w 532189"/>
                  <a:gd name="connsiteY22" fmla="*/ 4233 h 321733"/>
                  <a:gd name="connsiteX23" fmla="*/ 269723 w 532189"/>
                  <a:gd name="connsiteY23" fmla="*/ 21166 h 321733"/>
                  <a:gd name="connsiteX24" fmla="*/ 295123 w 532189"/>
                  <a:gd name="connsiteY24" fmla="*/ 33866 h 321733"/>
                  <a:gd name="connsiteX25" fmla="*/ 320523 w 532189"/>
                  <a:gd name="connsiteY25" fmla="*/ 50800 h 321733"/>
                  <a:gd name="connsiteX26" fmla="*/ 345923 w 532189"/>
                  <a:gd name="connsiteY26" fmla="*/ 59266 h 321733"/>
                  <a:gd name="connsiteX27" fmla="*/ 362856 w 532189"/>
                  <a:gd name="connsiteY27" fmla="*/ 71966 h 321733"/>
                  <a:gd name="connsiteX28" fmla="*/ 388256 w 532189"/>
                  <a:gd name="connsiteY28" fmla="*/ 76200 h 321733"/>
                  <a:gd name="connsiteX29" fmla="*/ 409423 w 532189"/>
                  <a:gd name="connsiteY29" fmla="*/ 80433 h 321733"/>
                  <a:gd name="connsiteX30" fmla="*/ 434823 w 532189"/>
                  <a:gd name="connsiteY30" fmla="*/ 93133 h 321733"/>
                  <a:gd name="connsiteX31" fmla="*/ 464456 w 532189"/>
                  <a:gd name="connsiteY31" fmla="*/ 110066 h 321733"/>
                  <a:gd name="connsiteX32" fmla="*/ 481389 w 532189"/>
                  <a:gd name="connsiteY32" fmla="*/ 114300 h 321733"/>
                  <a:gd name="connsiteX33" fmla="*/ 494089 w 532189"/>
                  <a:gd name="connsiteY33" fmla="*/ 118533 h 321733"/>
                  <a:gd name="connsiteX34" fmla="*/ 502556 w 532189"/>
                  <a:gd name="connsiteY34" fmla="*/ 131233 h 321733"/>
                  <a:gd name="connsiteX35" fmla="*/ 506789 w 532189"/>
                  <a:gd name="connsiteY35" fmla="*/ 143933 h 321733"/>
                  <a:gd name="connsiteX36" fmla="*/ 519489 w 532189"/>
                  <a:gd name="connsiteY36" fmla="*/ 156633 h 321733"/>
                  <a:gd name="connsiteX37" fmla="*/ 527956 w 532189"/>
                  <a:gd name="connsiteY37" fmla="*/ 186266 h 321733"/>
                  <a:gd name="connsiteX38" fmla="*/ 532189 w 532189"/>
                  <a:gd name="connsiteY38" fmla="*/ 215900 h 321733"/>
                  <a:gd name="connsiteX39" fmla="*/ 527956 w 532189"/>
                  <a:gd name="connsiteY39" fmla="*/ 270933 h 321733"/>
                  <a:gd name="connsiteX40" fmla="*/ 515256 w 532189"/>
                  <a:gd name="connsiteY40" fmla="*/ 283633 h 321733"/>
                  <a:gd name="connsiteX41" fmla="*/ 511023 w 532189"/>
                  <a:gd name="connsiteY41" fmla="*/ 300566 h 321733"/>
                  <a:gd name="connsiteX42" fmla="*/ 455989 w 532189"/>
                  <a:gd name="connsiteY42" fmla="*/ 321733 h 32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532189" h="321733">
                    <a:moveTo>
                      <a:pt x="455989" y="321733"/>
                    </a:moveTo>
                    <a:lnTo>
                      <a:pt x="455989" y="321733"/>
                    </a:lnTo>
                    <a:cubicBezTo>
                      <a:pt x="432209" y="312815"/>
                      <a:pt x="395557" y="297608"/>
                      <a:pt x="371323" y="296333"/>
                    </a:cubicBezTo>
                    <a:lnTo>
                      <a:pt x="290889" y="292100"/>
                    </a:lnTo>
                    <a:cubicBezTo>
                      <a:pt x="282422" y="289278"/>
                      <a:pt x="272915" y="288584"/>
                      <a:pt x="265489" y="283633"/>
                    </a:cubicBezTo>
                    <a:cubicBezTo>
                      <a:pt x="249076" y="272691"/>
                      <a:pt x="257616" y="276775"/>
                      <a:pt x="240089" y="270933"/>
                    </a:cubicBezTo>
                    <a:cubicBezTo>
                      <a:pt x="235856" y="268111"/>
                      <a:pt x="232038" y="264532"/>
                      <a:pt x="227389" y="262466"/>
                    </a:cubicBezTo>
                    <a:cubicBezTo>
                      <a:pt x="219234" y="258841"/>
                      <a:pt x="210456" y="256822"/>
                      <a:pt x="201989" y="254000"/>
                    </a:cubicBezTo>
                    <a:lnTo>
                      <a:pt x="189289" y="249766"/>
                    </a:lnTo>
                    <a:lnTo>
                      <a:pt x="176589" y="245533"/>
                    </a:lnTo>
                    <a:lnTo>
                      <a:pt x="163889" y="241300"/>
                    </a:lnTo>
                    <a:cubicBezTo>
                      <a:pt x="143764" y="227883"/>
                      <a:pt x="156015" y="234441"/>
                      <a:pt x="125789" y="224366"/>
                    </a:cubicBezTo>
                    <a:lnTo>
                      <a:pt x="113089" y="220133"/>
                    </a:lnTo>
                    <a:cubicBezTo>
                      <a:pt x="88961" y="196005"/>
                      <a:pt x="113305" y="215992"/>
                      <a:pt x="83456" y="203200"/>
                    </a:cubicBezTo>
                    <a:cubicBezTo>
                      <a:pt x="70474" y="197636"/>
                      <a:pt x="68825" y="191007"/>
                      <a:pt x="58056" y="182033"/>
                    </a:cubicBezTo>
                    <a:cubicBezTo>
                      <a:pt x="54147" y="178776"/>
                      <a:pt x="49589" y="176388"/>
                      <a:pt x="45356" y="173566"/>
                    </a:cubicBezTo>
                    <a:cubicBezTo>
                      <a:pt x="42534" y="169333"/>
                      <a:pt x="40487" y="164464"/>
                      <a:pt x="36889" y="160866"/>
                    </a:cubicBezTo>
                    <a:cubicBezTo>
                      <a:pt x="33291" y="157269"/>
                      <a:pt x="26885" y="156714"/>
                      <a:pt x="24189" y="152400"/>
                    </a:cubicBezTo>
                    <a:cubicBezTo>
                      <a:pt x="19459" y="144832"/>
                      <a:pt x="18545" y="135467"/>
                      <a:pt x="15723" y="127000"/>
                    </a:cubicBezTo>
                    <a:cubicBezTo>
                      <a:pt x="14114" y="122173"/>
                      <a:pt x="10078" y="118533"/>
                      <a:pt x="7256" y="114300"/>
                    </a:cubicBezTo>
                    <a:cubicBezTo>
                      <a:pt x="5845" y="110067"/>
                      <a:pt x="3023" y="106062"/>
                      <a:pt x="3023" y="101600"/>
                    </a:cubicBezTo>
                    <a:cubicBezTo>
                      <a:pt x="3023" y="-16617"/>
                      <a:pt x="-21793" y="6169"/>
                      <a:pt x="70756" y="0"/>
                    </a:cubicBezTo>
                    <a:lnTo>
                      <a:pt x="244323" y="4233"/>
                    </a:lnTo>
                    <a:cubicBezTo>
                      <a:pt x="254442" y="5309"/>
                      <a:pt x="261256" y="15522"/>
                      <a:pt x="269723" y="21166"/>
                    </a:cubicBezTo>
                    <a:cubicBezTo>
                      <a:pt x="286137" y="32109"/>
                      <a:pt x="277595" y="28024"/>
                      <a:pt x="295123" y="33866"/>
                    </a:cubicBezTo>
                    <a:cubicBezTo>
                      <a:pt x="303590" y="39511"/>
                      <a:pt x="310869" y="47582"/>
                      <a:pt x="320523" y="50800"/>
                    </a:cubicBezTo>
                    <a:lnTo>
                      <a:pt x="345923" y="59266"/>
                    </a:lnTo>
                    <a:cubicBezTo>
                      <a:pt x="351567" y="63499"/>
                      <a:pt x="356305" y="69346"/>
                      <a:pt x="362856" y="71966"/>
                    </a:cubicBezTo>
                    <a:cubicBezTo>
                      <a:pt x="370826" y="75154"/>
                      <a:pt x="379811" y="74664"/>
                      <a:pt x="388256" y="76200"/>
                    </a:cubicBezTo>
                    <a:cubicBezTo>
                      <a:pt x="395335" y="77487"/>
                      <a:pt x="402367" y="79022"/>
                      <a:pt x="409423" y="80433"/>
                    </a:cubicBezTo>
                    <a:cubicBezTo>
                      <a:pt x="445820" y="104699"/>
                      <a:pt x="399769" y="75606"/>
                      <a:pt x="434823" y="93133"/>
                    </a:cubicBezTo>
                    <a:cubicBezTo>
                      <a:pt x="459395" y="105419"/>
                      <a:pt x="434759" y="98929"/>
                      <a:pt x="464456" y="110066"/>
                    </a:cubicBezTo>
                    <a:cubicBezTo>
                      <a:pt x="469904" y="112109"/>
                      <a:pt x="475795" y="112702"/>
                      <a:pt x="481389" y="114300"/>
                    </a:cubicBezTo>
                    <a:cubicBezTo>
                      <a:pt x="485680" y="115526"/>
                      <a:pt x="489856" y="117122"/>
                      <a:pt x="494089" y="118533"/>
                    </a:cubicBezTo>
                    <a:cubicBezTo>
                      <a:pt x="496911" y="122766"/>
                      <a:pt x="500281" y="126682"/>
                      <a:pt x="502556" y="131233"/>
                    </a:cubicBezTo>
                    <a:cubicBezTo>
                      <a:pt x="504552" y="135224"/>
                      <a:pt x="504314" y="140220"/>
                      <a:pt x="506789" y="143933"/>
                    </a:cubicBezTo>
                    <a:cubicBezTo>
                      <a:pt x="510110" y="148914"/>
                      <a:pt x="515256" y="152400"/>
                      <a:pt x="519489" y="156633"/>
                    </a:cubicBezTo>
                    <a:cubicBezTo>
                      <a:pt x="523118" y="167517"/>
                      <a:pt x="525829" y="174568"/>
                      <a:pt x="527956" y="186266"/>
                    </a:cubicBezTo>
                    <a:cubicBezTo>
                      <a:pt x="529741" y="196083"/>
                      <a:pt x="530778" y="206022"/>
                      <a:pt x="532189" y="215900"/>
                    </a:cubicBezTo>
                    <a:cubicBezTo>
                      <a:pt x="530778" y="234244"/>
                      <a:pt x="532418" y="253084"/>
                      <a:pt x="527956" y="270933"/>
                    </a:cubicBezTo>
                    <a:cubicBezTo>
                      <a:pt x="526504" y="276741"/>
                      <a:pt x="518226" y="278435"/>
                      <a:pt x="515256" y="283633"/>
                    </a:cubicBezTo>
                    <a:cubicBezTo>
                      <a:pt x="512369" y="288684"/>
                      <a:pt x="513315" y="295218"/>
                      <a:pt x="511023" y="300566"/>
                    </a:cubicBezTo>
                    <a:cubicBezTo>
                      <a:pt x="507434" y="308940"/>
                      <a:pt x="465161" y="318205"/>
                      <a:pt x="455989" y="32173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C0D9C55-529E-484A-AEB4-2B47BCCCC295}"/>
                  </a:ext>
                </a:extLst>
              </p:cNvPr>
              <p:cNvSpPr/>
              <p:nvPr/>
            </p:nvSpPr>
            <p:spPr>
              <a:xfrm>
                <a:off x="6099324" y="1517942"/>
                <a:ext cx="281259" cy="265187"/>
              </a:xfrm>
              <a:custGeom>
                <a:avLst/>
                <a:gdLst>
                  <a:gd name="connsiteX0" fmla="*/ 109537 w 166687"/>
                  <a:gd name="connsiteY0" fmla="*/ 157162 h 157162"/>
                  <a:gd name="connsiteX1" fmla="*/ 109537 w 166687"/>
                  <a:gd name="connsiteY1" fmla="*/ 157162 h 157162"/>
                  <a:gd name="connsiteX2" fmla="*/ 71437 w 166687"/>
                  <a:gd name="connsiteY2" fmla="*/ 138112 h 157162"/>
                  <a:gd name="connsiteX3" fmla="*/ 57150 w 166687"/>
                  <a:gd name="connsiteY3" fmla="*/ 133350 h 157162"/>
                  <a:gd name="connsiteX4" fmla="*/ 28575 w 166687"/>
                  <a:gd name="connsiteY4" fmla="*/ 119062 h 157162"/>
                  <a:gd name="connsiteX5" fmla="*/ 9525 w 166687"/>
                  <a:gd name="connsiteY5" fmla="*/ 90487 h 157162"/>
                  <a:gd name="connsiteX6" fmla="*/ 0 w 166687"/>
                  <a:gd name="connsiteY6" fmla="*/ 61912 h 157162"/>
                  <a:gd name="connsiteX7" fmla="*/ 4762 w 166687"/>
                  <a:gd name="connsiteY7" fmla="*/ 28575 h 157162"/>
                  <a:gd name="connsiteX8" fmla="*/ 33337 w 166687"/>
                  <a:gd name="connsiteY8" fmla="*/ 4762 h 157162"/>
                  <a:gd name="connsiteX9" fmla="*/ 47625 w 166687"/>
                  <a:gd name="connsiteY9" fmla="*/ 0 h 157162"/>
                  <a:gd name="connsiteX10" fmla="*/ 95250 w 166687"/>
                  <a:gd name="connsiteY10" fmla="*/ 9525 h 157162"/>
                  <a:gd name="connsiteX11" fmla="*/ 109537 w 166687"/>
                  <a:gd name="connsiteY11" fmla="*/ 23812 h 157162"/>
                  <a:gd name="connsiteX12" fmla="*/ 138112 w 166687"/>
                  <a:gd name="connsiteY12" fmla="*/ 38100 h 157162"/>
                  <a:gd name="connsiteX13" fmla="*/ 147637 w 166687"/>
                  <a:gd name="connsiteY13" fmla="*/ 52387 h 157162"/>
                  <a:gd name="connsiteX14" fmla="*/ 161925 w 166687"/>
                  <a:gd name="connsiteY14" fmla="*/ 66675 h 157162"/>
                  <a:gd name="connsiteX15" fmla="*/ 166687 w 166687"/>
                  <a:gd name="connsiteY15" fmla="*/ 80962 h 157162"/>
                  <a:gd name="connsiteX16" fmla="*/ 161925 w 166687"/>
                  <a:gd name="connsiteY16" fmla="*/ 128587 h 157162"/>
                  <a:gd name="connsiteX17" fmla="*/ 147637 w 166687"/>
                  <a:gd name="connsiteY17" fmla="*/ 142875 h 157162"/>
                  <a:gd name="connsiteX18" fmla="*/ 109537 w 166687"/>
                  <a:gd name="connsiteY18" fmla="*/ 157162 h 157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6687" h="157162">
                    <a:moveTo>
                      <a:pt x="109537" y="157162"/>
                    </a:moveTo>
                    <a:lnTo>
                      <a:pt x="109537" y="157162"/>
                    </a:lnTo>
                    <a:cubicBezTo>
                      <a:pt x="96837" y="150812"/>
                      <a:pt x="84363" y="143988"/>
                      <a:pt x="71437" y="138112"/>
                    </a:cubicBezTo>
                    <a:cubicBezTo>
                      <a:pt x="66867" y="136035"/>
                      <a:pt x="61640" y="135595"/>
                      <a:pt x="57150" y="133350"/>
                    </a:cubicBezTo>
                    <a:cubicBezTo>
                      <a:pt x="20214" y="114882"/>
                      <a:pt x="64492" y="131036"/>
                      <a:pt x="28575" y="119062"/>
                    </a:cubicBezTo>
                    <a:cubicBezTo>
                      <a:pt x="22225" y="109537"/>
                      <a:pt x="13145" y="101347"/>
                      <a:pt x="9525" y="90487"/>
                    </a:cubicBezTo>
                    <a:lnTo>
                      <a:pt x="0" y="61912"/>
                    </a:lnTo>
                    <a:cubicBezTo>
                      <a:pt x="1587" y="50800"/>
                      <a:pt x="1537" y="39327"/>
                      <a:pt x="4762" y="28575"/>
                    </a:cubicBezTo>
                    <a:cubicBezTo>
                      <a:pt x="9249" y="13619"/>
                      <a:pt x="20301" y="10349"/>
                      <a:pt x="33337" y="4762"/>
                    </a:cubicBezTo>
                    <a:cubicBezTo>
                      <a:pt x="37951" y="2785"/>
                      <a:pt x="42862" y="1587"/>
                      <a:pt x="47625" y="0"/>
                    </a:cubicBezTo>
                    <a:cubicBezTo>
                      <a:pt x="50453" y="404"/>
                      <a:pt x="86180" y="3479"/>
                      <a:pt x="95250" y="9525"/>
                    </a:cubicBezTo>
                    <a:cubicBezTo>
                      <a:pt x="100854" y="13261"/>
                      <a:pt x="104363" y="19500"/>
                      <a:pt x="109537" y="23812"/>
                    </a:cubicBezTo>
                    <a:cubicBezTo>
                      <a:pt x="121846" y="34069"/>
                      <a:pt x="123794" y="33327"/>
                      <a:pt x="138112" y="38100"/>
                    </a:cubicBezTo>
                    <a:cubicBezTo>
                      <a:pt x="141287" y="42862"/>
                      <a:pt x="143973" y="47990"/>
                      <a:pt x="147637" y="52387"/>
                    </a:cubicBezTo>
                    <a:cubicBezTo>
                      <a:pt x="151949" y="57561"/>
                      <a:pt x="158189" y="61071"/>
                      <a:pt x="161925" y="66675"/>
                    </a:cubicBezTo>
                    <a:cubicBezTo>
                      <a:pt x="164710" y="70852"/>
                      <a:pt x="165100" y="76200"/>
                      <a:pt x="166687" y="80962"/>
                    </a:cubicBezTo>
                    <a:cubicBezTo>
                      <a:pt x="165100" y="96837"/>
                      <a:pt x="166617" y="113338"/>
                      <a:pt x="161925" y="128587"/>
                    </a:cubicBezTo>
                    <a:cubicBezTo>
                      <a:pt x="159944" y="135025"/>
                      <a:pt x="152811" y="138563"/>
                      <a:pt x="147637" y="142875"/>
                    </a:cubicBezTo>
                    <a:cubicBezTo>
                      <a:pt x="143240" y="146539"/>
                      <a:pt x="115887" y="154781"/>
                      <a:pt x="109537" y="157162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5B3F915-459D-465E-8790-38B56B4D7865}"/>
                  </a:ext>
                </a:extLst>
              </p:cNvPr>
              <p:cNvSpPr/>
              <p:nvPr/>
            </p:nvSpPr>
            <p:spPr>
              <a:xfrm rot="285696">
                <a:off x="6421684" y="1128660"/>
                <a:ext cx="366713" cy="357188"/>
              </a:xfrm>
              <a:custGeom>
                <a:avLst/>
                <a:gdLst>
                  <a:gd name="connsiteX0" fmla="*/ 271463 w 366713"/>
                  <a:gd name="connsiteY0" fmla="*/ 357188 h 357188"/>
                  <a:gd name="connsiteX1" fmla="*/ 271463 w 366713"/>
                  <a:gd name="connsiteY1" fmla="*/ 357188 h 357188"/>
                  <a:gd name="connsiteX2" fmla="*/ 219075 w 366713"/>
                  <a:gd name="connsiteY2" fmla="*/ 314325 h 357188"/>
                  <a:gd name="connsiteX3" fmla="*/ 204788 w 366713"/>
                  <a:gd name="connsiteY3" fmla="*/ 304800 h 357188"/>
                  <a:gd name="connsiteX4" fmla="*/ 176213 w 366713"/>
                  <a:gd name="connsiteY4" fmla="*/ 295275 h 357188"/>
                  <a:gd name="connsiteX5" fmla="*/ 147638 w 366713"/>
                  <a:gd name="connsiteY5" fmla="*/ 280988 h 357188"/>
                  <a:gd name="connsiteX6" fmla="*/ 123825 w 366713"/>
                  <a:gd name="connsiteY6" fmla="*/ 257175 h 357188"/>
                  <a:gd name="connsiteX7" fmla="*/ 90488 w 366713"/>
                  <a:gd name="connsiteY7" fmla="*/ 242888 h 357188"/>
                  <a:gd name="connsiteX8" fmla="*/ 76200 w 366713"/>
                  <a:gd name="connsiteY8" fmla="*/ 233363 h 357188"/>
                  <a:gd name="connsiteX9" fmla="*/ 71438 w 366713"/>
                  <a:gd name="connsiteY9" fmla="*/ 219075 h 357188"/>
                  <a:gd name="connsiteX10" fmla="*/ 61913 w 366713"/>
                  <a:gd name="connsiteY10" fmla="*/ 204788 h 357188"/>
                  <a:gd name="connsiteX11" fmla="*/ 57150 w 366713"/>
                  <a:gd name="connsiteY11" fmla="*/ 190500 h 357188"/>
                  <a:gd name="connsiteX12" fmla="*/ 47625 w 366713"/>
                  <a:gd name="connsiteY12" fmla="*/ 166688 h 357188"/>
                  <a:gd name="connsiteX13" fmla="*/ 42863 w 366713"/>
                  <a:gd name="connsiteY13" fmla="*/ 152400 h 357188"/>
                  <a:gd name="connsiteX14" fmla="*/ 33338 w 366713"/>
                  <a:gd name="connsiteY14" fmla="*/ 133350 h 357188"/>
                  <a:gd name="connsiteX15" fmla="*/ 23813 w 366713"/>
                  <a:gd name="connsiteY15" fmla="*/ 104775 h 357188"/>
                  <a:gd name="connsiteX16" fmla="*/ 4763 w 366713"/>
                  <a:gd name="connsiteY16" fmla="*/ 61913 h 357188"/>
                  <a:gd name="connsiteX17" fmla="*/ 0 w 366713"/>
                  <a:gd name="connsiteY17" fmla="*/ 47625 h 357188"/>
                  <a:gd name="connsiteX18" fmla="*/ 4763 w 366713"/>
                  <a:gd name="connsiteY18" fmla="*/ 14288 h 357188"/>
                  <a:gd name="connsiteX19" fmla="*/ 33338 w 366713"/>
                  <a:gd name="connsiteY19" fmla="*/ 0 h 357188"/>
                  <a:gd name="connsiteX20" fmla="*/ 161925 w 366713"/>
                  <a:gd name="connsiteY20" fmla="*/ 9525 h 357188"/>
                  <a:gd name="connsiteX21" fmla="*/ 176213 w 366713"/>
                  <a:gd name="connsiteY21" fmla="*/ 14288 h 357188"/>
                  <a:gd name="connsiteX22" fmla="*/ 204788 w 366713"/>
                  <a:gd name="connsiteY22" fmla="*/ 33338 h 357188"/>
                  <a:gd name="connsiteX23" fmla="*/ 219075 w 366713"/>
                  <a:gd name="connsiteY23" fmla="*/ 42863 h 357188"/>
                  <a:gd name="connsiteX24" fmla="*/ 233363 w 366713"/>
                  <a:gd name="connsiteY24" fmla="*/ 47625 h 357188"/>
                  <a:gd name="connsiteX25" fmla="*/ 247650 w 366713"/>
                  <a:gd name="connsiteY25" fmla="*/ 61913 h 357188"/>
                  <a:gd name="connsiteX26" fmla="*/ 276225 w 366713"/>
                  <a:gd name="connsiteY26" fmla="*/ 80963 h 357188"/>
                  <a:gd name="connsiteX27" fmla="*/ 304800 w 366713"/>
                  <a:gd name="connsiteY27" fmla="*/ 104775 h 357188"/>
                  <a:gd name="connsiteX28" fmla="*/ 323850 w 366713"/>
                  <a:gd name="connsiteY28" fmla="*/ 133350 h 357188"/>
                  <a:gd name="connsiteX29" fmla="*/ 333375 w 366713"/>
                  <a:gd name="connsiteY29" fmla="*/ 147638 h 357188"/>
                  <a:gd name="connsiteX30" fmla="*/ 347663 w 366713"/>
                  <a:gd name="connsiteY30" fmla="*/ 176213 h 357188"/>
                  <a:gd name="connsiteX31" fmla="*/ 352425 w 366713"/>
                  <a:gd name="connsiteY31" fmla="*/ 190500 h 357188"/>
                  <a:gd name="connsiteX32" fmla="*/ 361950 w 366713"/>
                  <a:gd name="connsiteY32" fmla="*/ 204788 h 357188"/>
                  <a:gd name="connsiteX33" fmla="*/ 366713 w 366713"/>
                  <a:gd name="connsiteY33" fmla="*/ 276225 h 357188"/>
                  <a:gd name="connsiteX34" fmla="*/ 342900 w 366713"/>
                  <a:gd name="connsiteY34" fmla="*/ 328613 h 357188"/>
                  <a:gd name="connsiteX35" fmla="*/ 328613 w 366713"/>
                  <a:gd name="connsiteY35" fmla="*/ 333375 h 357188"/>
                  <a:gd name="connsiteX36" fmla="*/ 271463 w 366713"/>
                  <a:gd name="connsiteY36" fmla="*/ 357188 h 357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66713" h="357188">
                    <a:moveTo>
                      <a:pt x="271463" y="357188"/>
                    </a:moveTo>
                    <a:lnTo>
                      <a:pt x="271463" y="357188"/>
                    </a:lnTo>
                    <a:cubicBezTo>
                      <a:pt x="254000" y="342900"/>
                      <a:pt x="236817" y="328265"/>
                      <a:pt x="219075" y="314325"/>
                    </a:cubicBezTo>
                    <a:cubicBezTo>
                      <a:pt x="214574" y="310789"/>
                      <a:pt x="210018" y="307125"/>
                      <a:pt x="204788" y="304800"/>
                    </a:cubicBezTo>
                    <a:cubicBezTo>
                      <a:pt x="195613" y="300722"/>
                      <a:pt x="184567" y="300844"/>
                      <a:pt x="176213" y="295275"/>
                    </a:cubicBezTo>
                    <a:cubicBezTo>
                      <a:pt x="157748" y="282966"/>
                      <a:pt x="167355" y="287560"/>
                      <a:pt x="147638" y="280988"/>
                    </a:cubicBezTo>
                    <a:cubicBezTo>
                      <a:pt x="109541" y="255591"/>
                      <a:pt x="155572" y="288923"/>
                      <a:pt x="123825" y="257175"/>
                    </a:cubicBezTo>
                    <a:cubicBezTo>
                      <a:pt x="112862" y="246211"/>
                      <a:pt x="105062" y="246531"/>
                      <a:pt x="90488" y="242888"/>
                    </a:cubicBezTo>
                    <a:cubicBezTo>
                      <a:pt x="85725" y="239713"/>
                      <a:pt x="79776" y="237833"/>
                      <a:pt x="76200" y="233363"/>
                    </a:cubicBezTo>
                    <a:cubicBezTo>
                      <a:pt x="73064" y="229443"/>
                      <a:pt x="73683" y="223565"/>
                      <a:pt x="71438" y="219075"/>
                    </a:cubicBezTo>
                    <a:cubicBezTo>
                      <a:pt x="68878" y="213956"/>
                      <a:pt x="64473" y="209907"/>
                      <a:pt x="61913" y="204788"/>
                    </a:cubicBezTo>
                    <a:cubicBezTo>
                      <a:pt x="59668" y="200298"/>
                      <a:pt x="58913" y="195201"/>
                      <a:pt x="57150" y="190500"/>
                    </a:cubicBezTo>
                    <a:cubicBezTo>
                      <a:pt x="54148" y="182496"/>
                      <a:pt x="50627" y="174693"/>
                      <a:pt x="47625" y="166688"/>
                    </a:cubicBezTo>
                    <a:cubicBezTo>
                      <a:pt x="45862" y="161987"/>
                      <a:pt x="44840" y="157014"/>
                      <a:pt x="42863" y="152400"/>
                    </a:cubicBezTo>
                    <a:cubicBezTo>
                      <a:pt x="40066" y="145874"/>
                      <a:pt x="35975" y="139942"/>
                      <a:pt x="33338" y="133350"/>
                    </a:cubicBezTo>
                    <a:cubicBezTo>
                      <a:pt x="29609" y="124028"/>
                      <a:pt x="29382" y="113129"/>
                      <a:pt x="23813" y="104775"/>
                    </a:cubicBezTo>
                    <a:cubicBezTo>
                      <a:pt x="8718" y="82134"/>
                      <a:pt x="16099" y="95919"/>
                      <a:pt x="4763" y="61913"/>
                    </a:cubicBezTo>
                    <a:lnTo>
                      <a:pt x="0" y="47625"/>
                    </a:lnTo>
                    <a:cubicBezTo>
                      <a:pt x="1588" y="36513"/>
                      <a:pt x="204" y="24546"/>
                      <a:pt x="4763" y="14288"/>
                    </a:cubicBezTo>
                    <a:cubicBezTo>
                      <a:pt x="7974" y="7063"/>
                      <a:pt x="26999" y="2113"/>
                      <a:pt x="33338" y="0"/>
                    </a:cubicBezTo>
                    <a:cubicBezTo>
                      <a:pt x="84842" y="2341"/>
                      <a:pt x="118037" y="-1447"/>
                      <a:pt x="161925" y="9525"/>
                    </a:cubicBezTo>
                    <a:cubicBezTo>
                      <a:pt x="166795" y="10743"/>
                      <a:pt x="171824" y="11850"/>
                      <a:pt x="176213" y="14288"/>
                    </a:cubicBezTo>
                    <a:cubicBezTo>
                      <a:pt x="186220" y="19847"/>
                      <a:pt x="195263" y="26988"/>
                      <a:pt x="204788" y="33338"/>
                    </a:cubicBezTo>
                    <a:cubicBezTo>
                      <a:pt x="209550" y="36513"/>
                      <a:pt x="213645" y="41053"/>
                      <a:pt x="219075" y="42863"/>
                    </a:cubicBezTo>
                    <a:lnTo>
                      <a:pt x="233363" y="47625"/>
                    </a:lnTo>
                    <a:cubicBezTo>
                      <a:pt x="238125" y="52388"/>
                      <a:pt x="242334" y="57778"/>
                      <a:pt x="247650" y="61913"/>
                    </a:cubicBezTo>
                    <a:cubicBezTo>
                      <a:pt x="256686" y="68941"/>
                      <a:pt x="276225" y="80963"/>
                      <a:pt x="276225" y="80963"/>
                    </a:cubicBezTo>
                    <a:cubicBezTo>
                      <a:pt x="309176" y="130387"/>
                      <a:pt x="256459" y="56434"/>
                      <a:pt x="304800" y="104775"/>
                    </a:cubicBezTo>
                    <a:cubicBezTo>
                      <a:pt x="312895" y="112870"/>
                      <a:pt x="317500" y="123825"/>
                      <a:pt x="323850" y="133350"/>
                    </a:cubicBezTo>
                    <a:cubicBezTo>
                      <a:pt x="327025" y="138113"/>
                      <a:pt x="331565" y="142208"/>
                      <a:pt x="333375" y="147638"/>
                    </a:cubicBezTo>
                    <a:cubicBezTo>
                      <a:pt x="339948" y="167355"/>
                      <a:pt x="335353" y="157748"/>
                      <a:pt x="347663" y="176213"/>
                    </a:cubicBezTo>
                    <a:cubicBezTo>
                      <a:pt x="349250" y="180975"/>
                      <a:pt x="350180" y="186010"/>
                      <a:pt x="352425" y="190500"/>
                    </a:cubicBezTo>
                    <a:cubicBezTo>
                      <a:pt x="354985" y="195620"/>
                      <a:pt x="361009" y="199142"/>
                      <a:pt x="361950" y="204788"/>
                    </a:cubicBezTo>
                    <a:cubicBezTo>
                      <a:pt x="365874" y="228328"/>
                      <a:pt x="365125" y="252413"/>
                      <a:pt x="366713" y="276225"/>
                    </a:cubicBezTo>
                    <a:cubicBezTo>
                      <a:pt x="362101" y="313118"/>
                      <a:pt x="371485" y="312279"/>
                      <a:pt x="342900" y="328613"/>
                    </a:cubicBezTo>
                    <a:cubicBezTo>
                      <a:pt x="338542" y="331104"/>
                      <a:pt x="333375" y="331788"/>
                      <a:pt x="328613" y="333375"/>
                    </a:cubicBezTo>
                    <a:cubicBezTo>
                      <a:pt x="316597" y="351399"/>
                      <a:pt x="280988" y="353219"/>
                      <a:pt x="271463" y="357188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C49BF88-C624-42AD-8797-072F983658F2}"/>
                  </a:ext>
                </a:extLst>
              </p:cNvPr>
              <p:cNvSpPr/>
              <p:nvPr/>
            </p:nvSpPr>
            <p:spPr>
              <a:xfrm rot="329639">
                <a:off x="6975108" y="942975"/>
                <a:ext cx="306755" cy="381000"/>
              </a:xfrm>
              <a:custGeom>
                <a:avLst/>
                <a:gdLst>
                  <a:gd name="connsiteX0" fmla="*/ 254367 w 306755"/>
                  <a:gd name="connsiteY0" fmla="*/ 381000 h 381000"/>
                  <a:gd name="connsiteX1" fmla="*/ 254367 w 306755"/>
                  <a:gd name="connsiteY1" fmla="*/ 381000 h 381000"/>
                  <a:gd name="connsiteX2" fmla="*/ 116255 w 306755"/>
                  <a:gd name="connsiteY2" fmla="*/ 347663 h 381000"/>
                  <a:gd name="connsiteX3" fmla="*/ 92442 w 306755"/>
                  <a:gd name="connsiteY3" fmla="*/ 304800 h 381000"/>
                  <a:gd name="connsiteX4" fmla="*/ 68630 w 306755"/>
                  <a:gd name="connsiteY4" fmla="*/ 233363 h 381000"/>
                  <a:gd name="connsiteX5" fmla="*/ 63867 w 306755"/>
                  <a:gd name="connsiteY5" fmla="*/ 219075 h 381000"/>
                  <a:gd name="connsiteX6" fmla="*/ 59105 w 306755"/>
                  <a:gd name="connsiteY6" fmla="*/ 204788 h 381000"/>
                  <a:gd name="connsiteX7" fmla="*/ 49580 w 306755"/>
                  <a:gd name="connsiteY7" fmla="*/ 190500 h 381000"/>
                  <a:gd name="connsiteX8" fmla="*/ 35292 w 306755"/>
                  <a:gd name="connsiteY8" fmla="*/ 161925 h 381000"/>
                  <a:gd name="connsiteX9" fmla="*/ 21005 w 306755"/>
                  <a:gd name="connsiteY9" fmla="*/ 133350 h 381000"/>
                  <a:gd name="connsiteX10" fmla="*/ 6717 w 306755"/>
                  <a:gd name="connsiteY10" fmla="*/ 104775 h 381000"/>
                  <a:gd name="connsiteX11" fmla="*/ 6717 w 306755"/>
                  <a:gd name="connsiteY11" fmla="*/ 33338 h 381000"/>
                  <a:gd name="connsiteX12" fmla="*/ 35292 w 306755"/>
                  <a:gd name="connsiteY12" fmla="*/ 9525 h 381000"/>
                  <a:gd name="connsiteX13" fmla="*/ 63867 w 306755"/>
                  <a:gd name="connsiteY13" fmla="*/ 0 h 381000"/>
                  <a:gd name="connsiteX14" fmla="*/ 121017 w 306755"/>
                  <a:gd name="connsiteY14" fmla="*/ 14288 h 381000"/>
                  <a:gd name="connsiteX15" fmla="*/ 135305 w 306755"/>
                  <a:gd name="connsiteY15" fmla="*/ 19050 h 381000"/>
                  <a:gd name="connsiteX16" fmla="*/ 149592 w 306755"/>
                  <a:gd name="connsiteY16" fmla="*/ 33338 h 381000"/>
                  <a:gd name="connsiteX17" fmla="*/ 159117 w 306755"/>
                  <a:gd name="connsiteY17" fmla="*/ 47625 h 381000"/>
                  <a:gd name="connsiteX18" fmla="*/ 173405 w 306755"/>
                  <a:gd name="connsiteY18" fmla="*/ 57150 h 381000"/>
                  <a:gd name="connsiteX19" fmla="*/ 201980 w 306755"/>
                  <a:gd name="connsiteY19" fmla="*/ 76200 h 381000"/>
                  <a:gd name="connsiteX20" fmla="*/ 225792 w 306755"/>
                  <a:gd name="connsiteY20" fmla="*/ 100013 h 381000"/>
                  <a:gd name="connsiteX21" fmla="*/ 235317 w 306755"/>
                  <a:gd name="connsiteY21" fmla="*/ 114300 h 381000"/>
                  <a:gd name="connsiteX22" fmla="*/ 249605 w 306755"/>
                  <a:gd name="connsiteY22" fmla="*/ 128588 h 381000"/>
                  <a:gd name="connsiteX23" fmla="*/ 273417 w 306755"/>
                  <a:gd name="connsiteY23" fmla="*/ 157163 h 381000"/>
                  <a:gd name="connsiteX24" fmla="*/ 278180 w 306755"/>
                  <a:gd name="connsiteY24" fmla="*/ 171450 h 381000"/>
                  <a:gd name="connsiteX25" fmla="*/ 287705 w 306755"/>
                  <a:gd name="connsiteY25" fmla="*/ 185738 h 381000"/>
                  <a:gd name="connsiteX26" fmla="*/ 297230 w 306755"/>
                  <a:gd name="connsiteY26" fmla="*/ 214313 h 381000"/>
                  <a:gd name="connsiteX27" fmla="*/ 301992 w 306755"/>
                  <a:gd name="connsiteY27" fmla="*/ 228600 h 381000"/>
                  <a:gd name="connsiteX28" fmla="*/ 306755 w 306755"/>
                  <a:gd name="connsiteY28" fmla="*/ 242888 h 381000"/>
                  <a:gd name="connsiteX29" fmla="*/ 297230 w 306755"/>
                  <a:gd name="connsiteY29" fmla="*/ 347663 h 381000"/>
                  <a:gd name="connsiteX30" fmla="*/ 254367 w 306755"/>
                  <a:gd name="connsiteY30" fmla="*/ 38100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06755" h="381000">
                    <a:moveTo>
                      <a:pt x="254367" y="381000"/>
                    </a:moveTo>
                    <a:lnTo>
                      <a:pt x="254367" y="381000"/>
                    </a:lnTo>
                    <a:cubicBezTo>
                      <a:pt x="208330" y="369888"/>
                      <a:pt x="161459" y="361789"/>
                      <a:pt x="116255" y="347663"/>
                    </a:cubicBezTo>
                    <a:cubicBezTo>
                      <a:pt x="100339" y="342689"/>
                      <a:pt x="95941" y="315298"/>
                      <a:pt x="92442" y="304800"/>
                    </a:cubicBezTo>
                    <a:lnTo>
                      <a:pt x="68630" y="233363"/>
                    </a:lnTo>
                    <a:lnTo>
                      <a:pt x="63867" y="219075"/>
                    </a:lnTo>
                    <a:cubicBezTo>
                      <a:pt x="62280" y="214313"/>
                      <a:pt x="61889" y="208965"/>
                      <a:pt x="59105" y="204788"/>
                    </a:cubicBezTo>
                    <a:cubicBezTo>
                      <a:pt x="55930" y="200025"/>
                      <a:pt x="52140" y="195620"/>
                      <a:pt x="49580" y="190500"/>
                    </a:cubicBezTo>
                    <a:cubicBezTo>
                      <a:pt x="29861" y="151064"/>
                      <a:pt x="62590" y="202874"/>
                      <a:pt x="35292" y="161925"/>
                    </a:cubicBezTo>
                    <a:cubicBezTo>
                      <a:pt x="23325" y="126022"/>
                      <a:pt x="39466" y="170271"/>
                      <a:pt x="21005" y="133350"/>
                    </a:cubicBezTo>
                    <a:cubicBezTo>
                      <a:pt x="1286" y="93914"/>
                      <a:pt x="34015" y="145724"/>
                      <a:pt x="6717" y="104775"/>
                    </a:cubicBezTo>
                    <a:cubicBezTo>
                      <a:pt x="-298" y="76711"/>
                      <a:pt x="-3993" y="70821"/>
                      <a:pt x="6717" y="33338"/>
                    </a:cubicBezTo>
                    <a:cubicBezTo>
                      <a:pt x="8348" y="27629"/>
                      <a:pt x="29596" y="12057"/>
                      <a:pt x="35292" y="9525"/>
                    </a:cubicBezTo>
                    <a:cubicBezTo>
                      <a:pt x="44467" y="5447"/>
                      <a:pt x="63867" y="0"/>
                      <a:pt x="63867" y="0"/>
                    </a:cubicBezTo>
                    <a:cubicBezTo>
                      <a:pt x="102349" y="6414"/>
                      <a:pt x="83278" y="1709"/>
                      <a:pt x="121017" y="14288"/>
                    </a:cubicBezTo>
                    <a:lnTo>
                      <a:pt x="135305" y="19050"/>
                    </a:lnTo>
                    <a:cubicBezTo>
                      <a:pt x="140067" y="23813"/>
                      <a:pt x="145280" y="28164"/>
                      <a:pt x="149592" y="33338"/>
                    </a:cubicBezTo>
                    <a:cubicBezTo>
                      <a:pt x="153256" y="37735"/>
                      <a:pt x="155070" y="43578"/>
                      <a:pt x="159117" y="47625"/>
                    </a:cubicBezTo>
                    <a:cubicBezTo>
                      <a:pt x="163165" y="51672"/>
                      <a:pt x="169008" y="53486"/>
                      <a:pt x="173405" y="57150"/>
                    </a:cubicBezTo>
                    <a:cubicBezTo>
                      <a:pt x="197188" y="76970"/>
                      <a:pt x="176870" y="67831"/>
                      <a:pt x="201980" y="76200"/>
                    </a:cubicBezTo>
                    <a:cubicBezTo>
                      <a:pt x="227378" y="114298"/>
                      <a:pt x="194045" y="68266"/>
                      <a:pt x="225792" y="100013"/>
                    </a:cubicBezTo>
                    <a:cubicBezTo>
                      <a:pt x="229839" y="104060"/>
                      <a:pt x="231653" y="109903"/>
                      <a:pt x="235317" y="114300"/>
                    </a:cubicBezTo>
                    <a:cubicBezTo>
                      <a:pt x="239629" y="119474"/>
                      <a:pt x="245293" y="123414"/>
                      <a:pt x="249605" y="128588"/>
                    </a:cubicBezTo>
                    <a:cubicBezTo>
                      <a:pt x="282765" y="168380"/>
                      <a:pt x="231667" y="115410"/>
                      <a:pt x="273417" y="157163"/>
                    </a:cubicBezTo>
                    <a:cubicBezTo>
                      <a:pt x="275005" y="161925"/>
                      <a:pt x="275935" y="166960"/>
                      <a:pt x="278180" y="171450"/>
                    </a:cubicBezTo>
                    <a:cubicBezTo>
                      <a:pt x="280740" y="176570"/>
                      <a:pt x="285380" y="180507"/>
                      <a:pt x="287705" y="185738"/>
                    </a:cubicBezTo>
                    <a:cubicBezTo>
                      <a:pt x="291783" y="194913"/>
                      <a:pt x="294055" y="204788"/>
                      <a:pt x="297230" y="214313"/>
                    </a:cubicBezTo>
                    <a:lnTo>
                      <a:pt x="301992" y="228600"/>
                    </a:lnTo>
                    <a:lnTo>
                      <a:pt x="306755" y="242888"/>
                    </a:lnTo>
                    <a:cubicBezTo>
                      <a:pt x="302863" y="309050"/>
                      <a:pt x="306890" y="304192"/>
                      <a:pt x="297230" y="347663"/>
                    </a:cubicBezTo>
                    <a:cubicBezTo>
                      <a:pt x="292681" y="368132"/>
                      <a:pt x="261511" y="375444"/>
                      <a:pt x="254367" y="38100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2DBB364-7A31-4065-B926-A9815C3FDF06}"/>
                  </a:ext>
                </a:extLst>
              </p:cNvPr>
              <p:cNvSpPr/>
              <p:nvPr/>
            </p:nvSpPr>
            <p:spPr>
              <a:xfrm rot="269041">
                <a:off x="7612800" y="973641"/>
                <a:ext cx="261548" cy="328612"/>
              </a:xfrm>
              <a:custGeom>
                <a:avLst/>
                <a:gdLst>
                  <a:gd name="connsiteX0" fmla="*/ 166298 w 261548"/>
                  <a:gd name="connsiteY0" fmla="*/ 328612 h 328612"/>
                  <a:gd name="connsiteX1" fmla="*/ 166298 w 261548"/>
                  <a:gd name="connsiteY1" fmla="*/ 328612 h 328612"/>
                  <a:gd name="connsiteX2" fmla="*/ 128198 w 261548"/>
                  <a:gd name="connsiteY2" fmla="*/ 309562 h 328612"/>
                  <a:gd name="connsiteX3" fmla="*/ 109148 w 261548"/>
                  <a:gd name="connsiteY3" fmla="*/ 304800 h 328612"/>
                  <a:gd name="connsiteX4" fmla="*/ 94861 w 261548"/>
                  <a:gd name="connsiteY4" fmla="*/ 300037 h 328612"/>
                  <a:gd name="connsiteX5" fmla="*/ 66286 w 261548"/>
                  <a:gd name="connsiteY5" fmla="*/ 276225 h 328612"/>
                  <a:gd name="connsiteX6" fmla="*/ 51998 w 261548"/>
                  <a:gd name="connsiteY6" fmla="*/ 261937 h 328612"/>
                  <a:gd name="connsiteX7" fmla="*/ 47236 w 261548"/>
                  <a:gd name="connsiteY7" fmla="*/ 233362 h 328612"/>
                  <a:gd name="connsiteX8" fmla="*/ 37711 w 261548"/>
                  <a:gd name="connsiteY8" fmla="*/ 161925 h 328612"/>
                  <a:gd name="connsiteX9" fmla="*/ 23423 w 261548"/>
                  <a:gd name="connsiteY9" fmla="*/ 142875 h 328612"/>
                  <a:gd name="connsiteX10" fmla="*/ 13898 w 261548"/>
                  <a:gd name="connsiteY10" fmla="*/ 128587 h 328612"/>
                  <a:gd name="connsiteX11" fmla="*/ 9136 w 261548"/>
                  <a:gd name="connsiteY11" fmla="*/ 9525 h 328612"/>
                  <a:gd name="connsiteX12" fmla="*/ 23423 w 261548"/>
                  <a:gd name="connsiteY12" fmla="*/ 0 h 328612"/>
                  <a:gd name="connsiteX13" fmla="*/ 109148 w 261548"/>
                  <a:gd name="connsiteY13" fmla="*/ 4762 h 328612"/>
                  <a:gd name="connsiteX14" fmla="*/ 132961 w 261548"/>
                  <a:gd name="connsiteY14" fmla="*/ 28575 h 328612"/>
                  <a:gd name="connsiteX15" fmla="*/ 147248 w 261548"/>
                  <a:gd name="connsiteY15" fmla="*/ 33337 h 328612"/>
                  <a:gd name="connsiteX16" fmla="*/ 161536 w 261548"/>
                  <a:gd name="connsiteY16" fmla="*/ 61912 h 328612"/>
                  <a:gd name="connsiteX17" fmla="*/ 175823 w 261548"/>
                  <a:gd name="connsiteY17" fmla="*/ 66675 h 328612"/>
                  <a:gd name="connsiteX18" fmla="*/ 194873 w 261548"/>
                  <a:gd name="connsiteY18" fmla="*/ 85725 h 328612"/>
                  <a:gd name="connsiteX19" fmla="*/ 228211 w 261548"/>
                  <a:gd name="connsiteY19" fmla="*/ 123825 h 328612"/>
                  <a:gd name="connsiteX20" fmla="*/ 256786 w 261548"/>
                  <a:gd name="connsiteY20" fmla="*/ 147637 h 328612"/>
                  <a:gd name="connsiteX21" fmla="*/ 261548 w 261548"/>
                  <a:gd name="connsiteY21" fmla="*/ 161925 h 328612"/>
                  <a:gd name="connsiteX22" fmla="*/ 256786 w 261548"/>
                  <a:gd name="connsiteY22" fmla="*/ 276225 h 328612"/>
                  <a:gd name="connsiteX23" fmla="*/ 242498 w 261548"/>
                  <a:gd name="connsiteY23" fmla="*/ 280987 h 328612"/>
                  <a:gd name="connsiteX24" fmla="*/ 213923 w 261548"/>
                  <a:gd name="connsiteY24" fmla="*/ 300037 h 328612"/>
                  <a:gd name="connsiteX25" fmla="*/ 166298 w 261548"/>
                  <a:gd name="connsiteY25" fmla="*/ 328612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61548" h="328612">
                    <a:moveTo>
                      <a:pt x="166298" y="328612"/>
                    </a:moveTo>
                    <a:lnTo>
                      <a:pt x="166298" y="328612"/>
                    </a:lnTo>
                    <a:cubicBezTo>
                      <a:pt x="153598" y="322262"/>
                      <a:pt x="141305" y="315023"/>
                      <a:pt x="128198" y="309562"/>
                    </a:cubicBezTo>
                    <a:cubicBezTo>
                      <a:pt x="122156" y="307045"/>
                      <a:pt x="115442" y="306598"/>
                      <a:pt x="109148" y="304800"/>
                    </a:cubicBezTo>
                    <a:cubicBezTo>
                      <a:pt x="104321" y="303421"/>
                      <a:pt x="99623" y="301625"/>
                      <a:pt x="94861" y="300037"/>
                    </a:cubicBezTo>
                    <a:cubicBezTo>
                      <a:pt x="53108" y="258287"/>
                      <a:pt x="106078" y="309385"/>
                      <a:pt x="66286" y="276225"/>
                    </a:cubicBezTo>
                    <a:cubicBezTo>
                      <a:pt x="61112" y="271913"/>
                      <a:pt x="56761" y="266700"/>
                      <a:pt x="51998" y="261937"/>
                    </a:cubicBezTo>
                    <a:cubicBezTo>
                      <a:pt x="50411" y="252412"/>
                      <a:pt x="48302" y="242959"/>
                      <a:pt x="47236" y="233362"/>
                    </a:cubicBezTo>
                    <a:cubicBezTo>
                      <a:pt x="47010" y="231329"/>
                      <a:pt x="47217" y="178560"/>
                      <a:pt x="37711" y="161925"/>
                    </a:cubicBezTo>
                    <a:cubicBezTo>
                      <a:pt x="33773" y="155033"/>
                      <a:pt x="28037" y="149334"/>
                      <a:pt x="23423" y="142875"/>
                    </a:cubicBezTo>
                    <a:cubicBezTo>
                      <a:pt x="20096" y="138217"/>
                      <a:pt x="17073" y="133350"/>
                      <a:pt x="13898" y="128587"/>
                    </a:cubicBezTo>
                    <a:cubicBezTo>
                      <a:pt x="-2248" y="80150"/>
                      <a:pt x="-4971" y="83588"/>
                      <a:pt x="9136" y="9525"/>
                    </a:cubicBezTo>
                    <a:cubicBezTo>
                      <a:pt x="10207" y="3902"/>
                      <a:pt x="18661" y="3175"/>
                      <a:pt x="23423" y="0"/>
                    </a:cubicBezTo>
                    <a:cubicBezTo>
                      <a:pt x="51998" y="1587"/>
                      <a:pt x="80817" y="715"/>
                      <a:pt x="109148" y="4762"/>
                    </a:cubicBezTo>
                    <a:cubicBezTo>
                      <a:pt x="126543" y="7247"/>
                      <a:pt x="121917" y="19739"/>
                      <a:pt x="132961" y="28575"/>
                    </a:cubicBezTo>
                    <a:cubicBezTo>
                      <a:pt x="136881" y="31711"/>
                      <a:pt x="142486" y="31750"/>
                      <a:pt x="147248" y="33337"/>
                    </a:cubicBezTo>
                    <a:cubicBezTo>
                      <a:pt x="150386" y="42749"/>
                      <a:pt x="153143" y="55197"/>
                      <a:pt x="161536" y="61912"/>
                    </a:cubicBezTo>
                    <a:cubicBezTo>
                      <a:pt x="165456" y="65048"/>
                      <a:pt x="171061" y="65087"/>
                      <a:pt x="175823" y="66675"/>
                    </a:cubicBezTo>
                    <a:cubicBezTo>
                      <a:pt x="188525" y="104775"/>
                      <a:pt x="169473" y="60324"/>
                      <a:pt x="194873" y="85725"/>
                    </a:cubicBezTo>
                    <a:cubicBezTo>
                      <a:pt x="250428" y="141282"/>
                      <a:pt x="187732" y="96840"/>
                      <a:pt x="228211" y="123825"/>
                    </a:cubicBezTo>
                    <a:cubicBezTo>
                      <a:pt x="261165" y="173254"/>
                      <a:pt x="208441" y="99290"/>
                      <a:pt x="256786" y="147637"/>
                    </a:cubicBezTo>
                    <a:cubicBezTo>
                      <a:pt x="260336" y="151187"/>
                      <a:pt x="259961" y="157162"/>
                      <a:pt x="261548" y="161925"/>
                    </a:cubicBezTo>
                    <a:cubicBezTo>
                      <a:pt x="259961" y="200025"/>
                      <a:pt x="262811" y="238571"/>
                      <a:pt x="256786" y="276225"/>
                    </a:cubicBezTo>
                    <a:cubicBezTo>
                      <a:pt x="255993" y="281182"/>
                      <a:pt x="246886" y="278549"/>
                      <a:pt x="242498" y="280987"/>
                    </a:cubicBezTo>
                    <a:cubicBezTo>
                      <a:pt x="232491" y="286546"/>
                      <a:pt x="223448" y="293687"/>
                      <a:pt x="213923" y="300037"/>
                    </a:cubicBezTo>
                    <a:cubicBezTo>
                      <a:pt x="198315" y="310443"/>
                      <a:pt x="174236" y="323849"/>
                      <a:pt x="166298" y="328612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E43C39C-3E92-4DE2-AEE3-BB98FC933FE6}"/>
                  </a:ext>
                </a:extLst>
              </p:cNvPr>
              <p:cNvSpPr/>
              <p:nvPr/>
            </p:nvSpPr>
            <p:spPr>
              <a:xfrm rot="252367">
                <a:off x="7500605" y="646351"/>
                <a:ext cx="300461" cy="331678"/>
              </a:xfrm>
              <a:custGeom>
                <a:avLst/>
                <a:gdLst>
                  <a:gd name="connsiteX0" fmla="*/ 180975 w 300461"/>
                  <a:gd name="connsiteY0" fmla="*/ 324750 h 331678"/>
                  <a:gd name="connsiteX1" fmla="*/ 180975 w 300461"/>
                  <a:gd name="connsiteY1" fmla="*/ 324750 h 331678"/>
                  <a:gd name="connsiteX2" fmla="*/ 138112 w 300461"/>
                  <a:gd name="connsiteY2" fmla="*/ 315225 h 331678"/>
                  <a:gd name="connsiteX3" fmla="*/ 123825 w 300461"/>
                  <a:gd name="connsiteY3" fmla="*/ 310463 h 331678"/>
                  <a:gd name="connsiteX4" fmla="*/ 95250 w 300461"/>
                  <a:gd name="connsiteY4" fmla="*/ 291413 h 331678"/>
                  <a:gd name="connsiteX5" fmla="*/ 71437 w 300461"/>
                  <a:gd name="connsiteY5" fmla="*/ 262838 h 331678"/>
                  <a:gd name="connsiteX6" fmla="*/ 52387 w 300461"/>
                  <a:gd name="connsiteY6" fmla="*/ 234263 h 331678"/>
                  <a:gd name="connsiteX7" fmla="*/ 42862 w 300461"/>
                  <a:gd name="connsiteY7" fmla="*/ 219975 h 331678"/>
                  <a:gd name="connsiteX8" fmla="*/ 33337 w 300461"/>
                  <a:gd name="connsiteY8" fmla="*/ 205688 h 331678"/>
                  <a:gd name="connsiteX9" fmla="*/ 19050 w 300461"/>
                  <a:gd name="connsiteY9" fmla="*/ 177113 h 331678"/>
                  <a:gd name="connsiteX10" fmla="*/ 9525 w 300461"/>
                  <a:gd name="connsiteY10" fmla="*/ 148538 h 331678"/>
                  <a:gd name="connsiteX11" fmla="*/ 0 w 300461"/>
                  <a:gd name="connsiteY11" fmla="*/ 110438 h 331678"/>
                  <a:gd name="connsiteX12" fmla="*/ 4762 w 300461"/>
                  <a:gd name="connsiteY12" fmla="*/ 48525 h 331678"/>
                  <a:gd name="connsiteX13" fmla="*/ 33337 w 300461"/>
                  <a:gd name="connsiteY13" fmla="*/ 34238 h 331678"/>
                  <a:gd name="connsiteX14" fmla="*/ 52387 w 300461"/>
                  <a:gd name="connsiteY14" fmla="*/ 24713 h 331678"/>
                  <a:gd name="connsiteX15" fmla="*/ 80962 w 300461"/>
                  <a:gd name="connsiteY15" fmla="*/ 15188 h 331678"/>
                  <a:gd name="connsiteX16" fmla="*/ 95250 w 300461"/>
                  <a:gd name="connsiteY16" fmla="*/ 10425 h 331678"/>
                  <a:gd name="connsiteX17" fmla="*/ 128587 w 300461"/>
                  <a:gd name="connsiteY17" fmla="*/ 900 h 331678"/>
                  <a:gd name="connsiteX18" fmla="*/ 219075 w 300461"/>
                  <a:gd name="connsiteY18" fmla="*/ 15188 h 331678"/>
                  <a:gd name="connsiteX19" fmla="*/ 228600 w 300461"/>
                  <a:gd name="connsiteY19" fmla="*/ 29475 h 331678"/>
                  <a:gd name="connsiteX20" fmla="*/ 233362 w 300461"/>
                  <a:gd name="connsiteY20" fmla="*/ 53288 h 331678"/>
                  <a:gd name="connsiteX21" fmla="*/ 238125 w 300461"/>
                  <a:gd name="connsiteY21" fmla="*/ 81863 h 331678"/>
                  <a:gd name="connsiteX22" fmla="*/ 247650 w 300461"/>
                  <a:gd name="connsiteY22" fmla="*/ 110438 h 331678"/>
                  <a:gd name="connsiteX23" fmla="*/ 257175 w 300461"/>
                  <a:gd name="connsiteY23" fmla="*/ 139013 h 331678"/>
                  <a:gd name="connsiteX24" fmla="*/ 276225 w 300461"/>
                  <a:gd name="connsiteY24" fmla="*/ 167588 h 331678"/>
                  <a:gd name="connsiteX25" fmla="*/ 285750 w 300461"/>
                  <a:gd name="connsiteY25" fmla="*/ 181875 h 331678"/>
                  <a:gd name="connsiteX26" fmla="*/ 290512 w 300461"/>
                  <a:gd name="connsiteY26" fmla="*/ 196163 h 331678"/>
                  <a:gd name="connsiteX27" fmla="*/ 300037 w 300461"/>
                  <a:gd name="connsiteY27" fmla="*/ 210450 h 331678"/>
                  <a:gd name="connsiteX28" fmla="*/ 295275 w 300461"/>
                  <a:gd name="connsiteY28" fmla="*/ 300938 h 331678"/>
                  <a:gd name="connsiteX29" fmla="*/ 285750 w 300461"/>
                  <a:gd name="connsiteY29" fmla="*/ 315225 h 331678"/>
                  <a:gd name="connsiteX30" fmla="*/ 180975 w 300461"/>
                  <a:gd name="connsiteY30" fmla="*/ 324750 h 331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00461" h="331678">
                    <a:moveTo>
                      <a:pt x="180975" y="324750"/>
                    </a:moveTo>
                    <a:lnTo>
                      <a:pt x="180975" y="324750"/>
                    </a:lnTo>
                    <a:cubicBezTo>
                      <a:pt x="166687" y="321575"/>
                      <a:pt x="152311" y="318775"/>
                      <a:pt x="138112" y="315225"/>
                    </a:cubicBezTo>
                    <a:cubicBezTo>
                      <a:pt x="133242" y="314008"/>
                      <a:pt x="128002" y="313248"/>
                      <a:pt x="123825" y="310463"/>
                    </a:cubicBezTo>
                    <a:cubicBezTo>
                      <a:pt x="88151" y="286680"/>
                      <a:pt x="129220" y="302736"/>
                      <a:pt x="95250" y="291413"/>
                    </a:cubicBezTo>
                    <a:cubicBezTo>
                      <a:pt x="61218" y="240363"/>
                      <a:pt x="114213" y="317834"/>
                      <a:pt x="71437" y="262838"/>
                    </a:cubicBezTo>
                    <a:cubicBezTo>
                      <a:pt x="64409" y="253802"/>
                      <a:pt x="58737" y="243788"/>
                      <a:pt x="52387" y="234263"/>
                    </a:cubicBezTo>
                    <a:lnTo>
                      <a:pt x="42862" y="219975"/>
                    </a:lnTo>
                    <a:lnTo>
                      <a:pt x="33337" y="205688"/>
                    </a:lnTo>
                    <a:cubicBezTo>
                      <a:pt x="15974" y="153593"/>
                      <a:pt x="43663" y="232491"/>
                      <a:pt x="19050" y="177113"/>
                    </a:cubicBezTo>
                    <a:cubicBezTo>
                      <a:pt x="14972" y="167938"/>
                      <a:pt x="12700" y="158063"/>
                      <a:pt x="9525" y="148538"/>
                    </a:cubicBezTo>
                    <a:cubicBezTo>
                      <a:pt x="2202" y="126568"/>
                      <a:pt x="5747" y="139177"/>
                      <a:pt x="0" y="110438"/>
                    </a:cubicBezTo>
                    <a:cubicBezTo>
                      <a:pt x="1587" y="89800"/>
                      <a:pt x="-571" y="68525"/>
                      <a:pt x="4762" y="48525"/>
                    </a:cubicBezTo>
                    <a:cubicBezTo>
                      <a:pt x="6730" y="41144"/>
                      <a:pt x="28087" y="36488"/>
                      <a:pt x="33337" y="34238"/>
                    </a:cubicBezTo>
                    <a:cubicBezTo>
                      <a:pt x="39863" y="31441"/>
                      <a:pt x="45795" y="27350"/>
                      <a:pt x="52387" y="24713"/>
                    </a:cubicBezTo>
                    <a:cubicBezTo>
                      <a:pt x="61709" y="20984"/>
                      <a:pt x="71437" y="18363"/>
                      <a:pt x="80962" y="15188"/>
                    </a:cubicBezTo>
                    <a:cubicBezTo>
                      <a:pt x="85725" y="13600"/>
                      <a:pt x="90380" y="11642"/>
                      <a:pt x="95250" y="10425"/>
                    </a:cubicBezTo>
                    <a:cubicBezTo>
                      <a:pt x="119170" y="4446"/>
                      <a:pt x="108091" y="7733"/>
                      <a:pt x="128587" y="900"/>
                    </a:cubicBezTo>
                    <a:cubicBezTo>
                      <a:pt x="154437" y="2516"/>
                      <a:pt x="196221" y="-7665"/>
                      <a:pt x="219075" y="15188"/>
                    </a:cubicBezTo>
                    <a:cubicBezTo>
                      <a:pt x="223122" y="19235"/>
                      <a:pt x="225425" y="24713"/>
                      <a:pt x="228600" y="29475"/>
                    </a:cubicBezTo>
                    <a:cubicBezTo>
                      <a:pt x="230187" y="37413"/>
                      <a:pt x="231914" y="45324"/>
                      <a:pt x="233362" y="53288"/>
                    </a:cubicBezTo>
                    <a:cubicBezTo>
                      <a:pt x="235089" y="62789"/>
                      <a:pt x="235783" y="72495"/>
                      <a:pt x="238125" y="81863"/>
                    </a:cubicBezTo>
                    <a:cubicBezTo>
                      <a:pt x="240560" y="91603"/>
                      <a:pt x="244475" y="100913"/>
                      <a:pt x="247650" y="110438"/>
                    </a:cubicBezTo>
                    <a:cubicBezTo>
                      <a:pt x="247651" y="110442"/>
                      <a:pt x="257173" y="139010"/>
                      <a:pt x="257175" y="139013"/>
                    </a:cubicBezTo>
                    <a:lnTo>
                      <a:pt x="276225" y="167588"/>
                    </a:lnTo>
                    <a:lnTo>
                      <a:pt x="285750" y="181875"/>
                    </a:lnTo>
                    <a:cubicBezTo>
                      <a:pt x="287337" y="186638"/>
                      <a:pt x="288267" y="191673"/>
                      <a:pt x="290512" y="196163"/>
                    </a:cubicBezTo>
                    <a:cubicBezTo>
                      <a:pt x="293072" y="201282"/>
                      <a:pt x="299777" y="204732"/>
                      <a:pt x="300037" y="210450"/>
                    </a:cubicBezTo>
                    <a:cubicBezTo>
                      <a:pt x="301409" y="240623"/>
                      <a:pt x="299356" y="271011"/>
                      <a:pt x="295275" y="300938"/>
                    </a:cubicBezTo>
                    <a:cubicBezTo>
                      <a:pt x="294502" y="306609"/>
                      <a:pt x="290058" y="311456"/>
                      <a:pt x="285750" y="315225"/>
                    </a:cubicBezTo>
                    <a:cubicBezTo>
                      <a:pt x="249889" y="346603"/>
                      <a:pt x="198437" y="323163"/>
                      <a:pt x="180975" y="32475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F3445A1-26B8-4C97-80DD-E4383F09B095}"/>
                  </a:ext>
                </a:extLst>
              </p:cNvPr>
              <p:cNvSpPr/>
              <p:nvPr/>
            </p:nvSpPr>
            <p:spPr>
              <a:xfrm rot="902376">
                <a:off x="6696962" y="515177"/>
                <a:ext cx="415386" cy="414337"/>
              </a:xfrm>
              <a:custGeom>
                <a:avLst/>
                <a:gdLst>
                  <a:gd name="connsiteX0" fmla="*/ 334423 w 415386"/>
                  <a:gd name="connsiteY0" fmla="*/ 414337 h 414337"/>
                  <a:gd name="connsiteX1" fmla="*/ 334423 w 415386"/>
                  <a:gd name="connsiteY1" fmla="*/ 414337 h 414337"/>
                  <a:gd name="connsiteX2" fmla="*/ 277273 w 415386"/>
                  <a:gd name="connsiteY2" fmla="*/ 371475 h 414337"/>
                  <a:gd name="connsiteX3" fmla="*/ 253461 w 415386"/>
                  <a:gd name="connsiteY3" fmla="*/ 352425 h 414337"/>
                  <a:gd name="connsiteX4" fmla="*/ 224886 w 415386"/>
                  <a:gd name="connsiteY4" fmla="*/ 338137 h 414337"/>
                  <a:gd name="connsiteX5" fmla="*/ 205836 w 415386"/>
                  <a:gd name="connsiteY5" fmla="*/ 328612 h 414337"/>
                  <a:gd name="connsiteX6" fmla="*/ 177261 w 415386"/>
                  <a:gd name="connsiteY6" fmla="*/ 319087 h 414337"/>
                  <a:gd name="connsiteX7" fmla="*/ 134398 w 415386"/>
                  <a:gd name="connsiteY7" fmla="*/ 290512 h 414337"/>
                  <a:gd name="connsiteX8" fmla="*/ 120111 w 415386"/>
                  <a:gd name="connsiteY8" fmla="*/ 280987 h 414337"/>
                  <a:gd name="connsiteX9" fmla="*/ 110586 w 415386"/>
                  <a:gd name="connsiteY9" fmla="*/ 266700 h 414337"/>
                  <a:gd name="connsiteX10" fmla="*/ 96298 w 415386"/>
                  <a:gd name="connsiteY10" fmla="*/ 261937 h 414337"/>
                  <a:gd name="connsiteX11" fmla="*/ 91536 w 415386"/>
                  <a:gd name="connsiteY11" fmla="*/ 247650 h 414337"/>
                  <a:gd name="connsiteX12" fmla="*/ 77248 w 415386"/>
                  <a:gd name="connsiteY12" fmla="*/ 238125 h 414337"/>
                  <a:gd name="connsiteX13" fmla="*/ 58198 w 415386"/>
                  <a:gd name="connsiteY13" fmla="*/ 214312 h 414337"/>
                  <a:gd name="connsiteX14" fmla="*/ 48673 w 415386"/>
                  <a:gd name="connsiteY14" fmla="*/ 200025 h 414337"/>
                  <a:gd name="connsiteX15" fmla="*/ 34386 w 415386"/>
                  <a:gd name="connsiteY15" fmla="*/ 185737 h 414337"/>
                  <a:gd name="connsiteX16" fmla="*/ 20098 w 415386"/>
                  <a:gd name="connsiteY16" fmla="*/ 157162 h 414337"/>
                  <a:gd name="connsiteX17" fmla="*/ 10573 w 415386"/>
                  <a:gd name="connsiteY17" fmla="*/ 142875 h 414337"/>
                  <a:gd name="connsiteX18" fmla="*/ 5811 w 415386"/>
                  <a:gd name="connsiteY18" fmla="*/ 80962 h 414337"/>
                  <a:gd name="connsiteX19" fmla="*/ 20098 w 415386"/>
                  <a:gd name="connsiteY19" fmla="*/ 71437 h 414337"/>
                  <a:gd name="connsiteX20" fmla="*/ 53436 w 415386"/>
                  <a:gd name="connsiteY20" fmla="*/ 52387 h 414337"/>
                  <a:gd name="connsiteX21" fmla="*/ 77248 w 415386"/>
                  <a:gd name="connsiteY21" fmla="*/ 33337 h 414337"/>
                  <a:gd name="connsiteX22" fmla="*/ 105823 w 415386"/>
                  <a:gd name="connsiteY22" fmla="*/ 14287 h 414337"/>
                  <a:gd name="connsiteX23" fmla="*/ 153448 w 415386"/>
                  <a:gd name="connsiteY23" fmla="*/ 0 h 414337"/>
                  <a:gd name="connsiteX24" fmla="*/ 186786 w 415386"/>
                  <a:gd name="connsiteY24" fmla="*/ 4762 h 414337"/>
                  <a:gd name="connsiteX25" fmla="*/ 201073 w 415386"/>
                  <a:gd name="connsiteY25" fmla="*/ 9525 h 414337"/>
                  <a:gd name="connsiteX26" fmla="*/ 210598 w 415386"/>
                  <a:gd name="connsiteY26" fmla="*/ 23812 h 414337"/>
                  <a:gd name="connsiteX27" fmla="*/ 239173 w 415386"/>
                  <a:gd name="connsiteY27" fmla="*/ 38100 h 414337"/>
                  <a:gd name="connsiteX28" fmla="*/ 253461 w 415386"/>
                  <a:gd name="connsiteY28" fmla="*/ 52387 h 414337"/>
                  <a:gd name="connsiteX29" fmla="*/ 272511 w 415386"/>
                  <a:gd name="connsiteY29" fmla="*/ 57150 h 414337"/>
                  <a:gd name="connsiteX30" fmla="*/ 282036 w 415386"/>
                  <a:gd name="connsiteY30" fmla="*/ 71437 h 414337"/>
                  <a:gd name="connsiteX31" fmla="*/ 296323 w 415386"/>
                  <a:gd name="connsiteY31" fmla="*/ 80962 h 414337"/>
                  <a:gd name="connsiteX32" fmla="*/ 315373 w 415386"/>
                  <a:gd name="connsiteY32" fmla="*/ 109537 h 414337"/>
                  <a:gd name="connsiteX33" fmla="*/ 320136 w 415386"/>
                  <a:gd name="connsiteY33" fmla="*/ 128587 h 414337"/>
                  <a:gd name="connsiteX34" fmla="*/ 339186 w 415386"/>
                  <a:gd name="connsiteY34" fmla="*/ 157162 h 414337"/>
                  <a:gd name="connsiteX35" fmla="*/ 343948 w 415386"/>
                  <a:gd name="connsiteY35" fmla="*/ 171450 h 414337"/>
                  <a:gd name="connsiteX36" fmla="*/ 353473 w 415386"/>
                  <a:gd name="connsiteY36" fmla="*/ 190500 h 414337"/>
                  <a:gd name="connsiteX37" fmla="*/ 358236 w 415386"/>
                  <a:gd name="connsiteY37" fmla="*/ 209550 h 414337"/>
                  <a:gd name="connsiteX38" fmla="*/ 372523 w 415386"/>
                  <a:gd name="connsiteY38" fmla="*/ 223837 h 414337"/>
                  <a:gd name="connsiteX39" fmla="*/ 382048 w 415386"/>
                  <a:gd name="connsiteY39" fmla="*/ 252412 h 414337"/>
                  <a:gd name="connsiteX40" fmla="*/ 401098 w 415386"/>
                  <a:gd name="connsiteY40" fmla="*/ 280987 h 414337"/>
                  <a:gd name="connsiteX41" fmla="*/ 410623 w 415386"/>
                  <a:gd name="connsiteY41" fmla="*/ 309562 h 414337"/>
                  <a:gd name="connsiteX42" fmla="*/ 415386 w 415386"/>
                  <a:gd name="connsiteY42" fmla="*/ 323850 h 414337"/>
                  <a:gd name="connsiteX43" fmla="*/ 410623 w 415386"/>
                  <a:gd name="connsiteY43" fmla="*/ 366712 h 414337"/>
                  <a:gd name="connsiteX44" fmla="*/ 396336 w 415386"/>
                  <a:gd name="connsiteY44" fmla="*/ 376237 h 414337"/>
                  <a:gd name="connsiteX45" fmla="*/ 367761 w 415386"/>
                  <a:gd name="connsiteY45" fmla="*/ 385762 h 414337"/>
                  <a:gd name="connsiteX46" fmla="*/ 334423 w 415386"/>
                  <a:gd name="connsiteY46" fmla="*/ 414337 h 414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415386" h="414337">
                    <a:moveTo>
                      <a:pt x="334423" y="414337"/>
                    </a:moveTo>
                    <a:lnTo>
                      <a:pt x="334423" y="414337"/>
                    </a:lnTo>
                    <a:cubicBezTo>
                      <a:pt x="315373" y="400050"/>
                      <a:pt x="295353" y="386972"/>
                      <a:pt x="277273" y="371475"/>
                    </a:cubicBezTo>
                    <a:cubicBezTo>
                      <a:pt x="249856" y="347975"/>
                      <a:pt x="286428" y="363413"/>
                      <a:pt x="253461" y="352425"/>
                    </a:cubicBezTo>
                    <a:cubicBezTo>
                      <a:pt x="226004" y="334121"/>
                      <a:pt x="252489" y="349968"/>
                      <a:pt x="224886" y="338137"/>
                    </a:cubicBezTo>
                    <a:cubicBezTo>
                      <a:pt x="218361" y="335340"/>
                      <a:pt x="212428" y="331249"/>
                      <a:pt x="205836" y="328612"/>
                    </a:cubicBezTo>
                    <a:cubicBezTo>
                      <a:pt x="196514" y="324883"/>
                      <a:pt x="185615" y="324656"/>
                      <a:pt x="177261" y="319087"/>
                    </a:cubicBezTo>
                    <a:lnTo>
                      <a:pt x="134398" y="290512"/>
                    </a:lnTo>
                    <a:lnTo>
                      <a:pt x="120111" y="280987"/>
                    </a:lnTo>
                    <a:cubicBezTo>
                      <a:pt x="116936" y="276225"/>
                      <a:pt x="115055" y="270276"/>
                      <a:pt x="110586" y="266700"/>
                    </a:cubicBezTo>
                    <a:cubicBezTo>
                      <a:pt x="106666" y="263564"/>
                      <a:pt x="99848" y="265487"/>
                      <a:pt x="96298" y="261937"/>
                    </a:cubicBezTo>
                    <a:cubicBezTo>
                      <a:pt x="92748" y="258387"/>
                      <a:pt x="94672" y="251570"/>
                      <a:pt x="91536" y="247650"/>
                    </a:cubicBezTo>
                    <a:cubicBezTo>
                      <a:pt x="87960" y="243180"/>
                      <a:pt x="82011" y="241300"/>
                      <a:pt x="77248" y="238125"/>
                    </a:cubicBezTo>
                    <a:cubicBezTo>
                      <a:pt x="67978" y="210310"/>
                      <a:pt x="79740" y="235853"/>
                      <a:pt x="58198" y="214312"/>
                    </a:cubicBezTo>
                    <a:cubicBezTo>
                      <a:pt x="54151" y="210265"/>
                      <a:pt x="52337" y="204422"/>
                      <a:pt x="48673" y="200025"/>
                    </a:cubicBezTo>
                    <a:cubicBezTo>
                      <a:pt x="44361" y="194851"/>
                      <a:pt x="38698" y="190911"/>
                      <a:pt x="34386" y="185737"/>
                    </a:cubicBezTo>
                    <a:cubicBezTo>
                      <a:pt x="17324" y="165263"/>
                      <a:pt x="30839" y="178643"/>
                      <a:pt x="20098" y="157162"/>
                    </a:cubicBezTo>
                    <a:cubicBezTo>
                      <a:pt x="17538" y="152043"/>
                      <a:pt x="13748" y="147637"/>
                      <a:pt x="10573" y="142875"/>
                    </a:cubicBezTo>
                    <a:cubicBezTo>
                      <a:pt x="2501" y="118659"/>
                      <a:pt x="-5965" y="107459"/>
                      <a:pt x="5811" y="80962"/>
                    </a:cubicBezTo>
                    <a:cubicBezTo>
                      <a:pt x="8136" y="75732"/>
                      <a:pt x="15440" y="74764"/>
                      <a:pt x="20098" y="71437"/>
                    </a:cubicBezTo>
                    <a:cubicBezTo>
                      <a:pt x="45326" y="53417"/>
                      <a:pt x="30251" y="60116"/>
                      <a:pt x="53436" y="52387"/>
                    </a:cubicBezTo>
                    <a:cubicBezTo>
                      <a:pt x="71035" y="25990"/>
                      <a:pt x="52892" y="46868"/>
                      <a:pt x="77248" y="33337"/>
                    </a:cubicBezTo>
                    <a:cubicBezTo>
                      <a:pt x="87255" y="27777"/>
                      <a:pt x="94963" y="17907"/>
                      <a:pt x="105823" y="14287"/>
                    </a:cubicBezTo>
                    <a:cubicBezTo>
                      <a:pt x="140608" y="2692"/>
                      <a:pt x="124657" y="7197"/>
                      <a:pt x="153448" y="0"/>
                    </a:cubicBezTo>
                    <a:cubicBezTo>
                      <a:pt x="164561" y="1587"/>
                      <a:pt x="175779" y="2561"/>
                      <a:pt x="186786" y="4762"/>
                    </a:cubicBezTo>
                    <a:cubicBezTo>
                      <a:pt x="191709" y="5747"/>
                      <a:pt x="197153" y="6389"/>
                      <a:pt x="201073" y="9525"/>
                    </a:cubicBezTo>
                    <a:cubicBezTo>
                      <a:pt x="205542" y="13101"/>
                      <a:pt x="206551" y="19765"/>
                      <a:pt x="210598" y="23812"/>
                    </a:cubicBezTo>
                    <a:cubicBezTo>
                      <a:pt x="219830" y="33043"/>
                      <a:pt x="227554" y="34226"/>
                      <a:pt x="239173" y="38100"/>
                    </a:cubicBezTo>
                    <a:cubicBezTo>
                      <a:pt x="243936" y="42862"/>
                      <a:pt x="247613" y="49045"/>
                      <a:pt x="253461" y="52387"/>
                    </a:cubicBezTo>
                    <a:cubicBezTo>
                      <a:pt x="259144" y="55634"/>
                      <a:pt x="267065" y="53519"/>
                      <a:pt x="272511" y="57150"/>
                    </a:cubicBezTo>
                    <a:cubicBezTo>
                      <a:pt x="277273" y="60325"/>
                      <a:pt x="277989" y="67390"/>
                      <a:pt x="282036" y="71437"/>
                    </a:cubicBezTo>
                    <a:cubicBezTo>
                      <a:pt x="286083" y="75484"/>
                      <a:pt x="291561" y="77787"/>
                      <a:pt x="296323" y="80962"/>
                    </a:cubicBezTo>
                    <a:cubicBezTo>
                      <a:pt x="311194" y="125573"/>
                      <a:pt x="286833" y="59592"/>
                      <a:pt x="315373" y="109537"/>
                    </a:cubicBezTo>
                    <a:cubicBezTo>
                      <a:pt x="318620" y="115220"/>
                      <a:pt x="317209" y="122733"/>
                      <a:pt x="320136" y="128587"/>
                    </a:cubicBezTo>
                    <a:cubicBezTo>
                      <a:pt x="325256" y="138826"/>
                      <a:pt x="339186" y="157162"/>
                      <a:pt x="339186" y="157162"/>
                    </a:cubicBezTo>
                    <a:cubicBezTo>
                      <a:pt x="340773" y="161925"/>
                      <a:pt x="341971" y="166836"/>
                      <a:pt x="343948" y="171450"/>
                    </a:cubicBezTo>
                    <a:cubicBezTo>
                      <a:pt x="346745" y="177976"/>
                      <a:pt x="350980" y="183853"/>
                      <a:pt x="353473" y="190500"/>
                    </a:cubicBezTo>
                    <a:cubicBezTo>
                      <a:pt x="355771" y="196629"/>
                      <a:pt x="354989" y="203867"/>
                      <a:pt x="358236" y="209550"/>
                    </a:cubicBezTo>
                    <a:cubicBezTo>
                      <a:pt x="361578" y="215398"/>
                      <a:pt x="367761" y="219075"/>
                      <a:pt x="372523" y="223837"/>
                    </a:cubicBezTo>
                    <a:cubicBezTo>
                      <a:pt x="375698" y="233362"/>
                      <a:pt x="376479" y="244058"/>
                      <a:pt x="382048" y="252412"/>
                    </a:cubicBezTo>
                    <a:cubicBezTo>
                      <a:pt x="388398" y="261937"/>
                      <a:pt x="397478" y="270127"/>
                      <a:pt x="401098" y="280987"/>
                    </a:cubicBezTo>
                    <a:lnTo>
                      <a:pt x="410623" y="309562"/>
                    </a:lnTo>
                    <a:lnTo>
                      <a:pt x="415386" y="323850"/>
                    </a:lnTo>
                    <a:cubicBezTo>
                      <a:pt x="413798" y="338137"/>
                      <a:pt x="415536" y="353202"/>
                      <a:pt x="410623" y="366712"/>
                    </a:cubicBezTo>
                    <a:cubicBezTo>
                      <a:pt x="408667" y="372091"/>
                      <a:pt x="401566" y="373912"/>
                      <a:pt x="396336" y="376237"/>
                    </a:cubicBezTo>
                    <a:cubicBezTo>
                      <a:pt x="387161" y="380315"/>
                      <a:pt x="377286" y="382587"/>
                      <a:pt x="367761" y="385762"/>
                    </a:cubicBezTo>
                    <a:cubicBezTo>
                      <a:pt x="351344" y="391235"/>
                      <a:pt x="339979" y="409574"/>
                      <a:pt x="334423" y="414337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2DD9E3B-48A2-4B61-80AA-8E59633CAA13}"/>
                  </a:ext>
                </a:extLst>
              </p:cNvPr>
              <p:cNvSpPr/>
              <p:nvPr/>
            </p:nvSpPr>
            <p:spPr>
              <a:xfrm rot="265965">
                <a:off x="6045095" y="649130"/>
                <a:ext cx="402155" cy="423862"/>
              </a:xfrm>
              <a:custGeom>
                <a:avLst/>
                <a:gdLst>
                  <a:gd name="connsiteX0" fmla="*/ 316430 w 402155"/>
                  <a:gd name="connsiteY0" fmla="*/ 423862 h 423862"/>
                  <a:gd name="connsiteX1" fmla="*/ 316430 w 402155"/>
                  <a:gd name="connsiteY1" fmla="*/ 423862 h 423862"/>
                  <a:gd name="connsiteX2" fmla="*/ 259280 w 402155"/>
                  <a:gd name="connsiteY2" fmla="*/ 385762 h 423862"/>
                  <a:gd name="connsiteX3" fmla="*/ 230705 w 402155"/>
                  <a:gd name="connsiteY3" fmla="*/ 366712 h 423862"/>
                  <a:gd name="connsiteX4" fmla="*/ 211655 w 402155"/>
                  <a:gd name="connsiteY4" fmla="*/ 361950 h 423862"/>
                  <a:gd name="connsiteX5" fmla="*/ 183080 w 402155"/>
                  <a:gd name="connsiteY5" fmla="*/ 352425 h 423862"/>
                  <a:gd name="connsiteX6" fmla="*/ 159268 w 402155"/>
                  <a:gd name="connsiteY6" fmla="*/ 347662 h 423862"/>
                  <a:gd name="connsiteX7" fmla="*/ 140218 w 402155"/>
                  <a:gd name="connsiteY7" fmla="*/ 338137 h 423862"/>
                  <a:gd name="connsiteX8" fmla="*/ 111643 w 402155"/>
                  <a:gd name="connsiteY8" fmla="*/ 309562 h 423862"/>
                  <a:gd name="connsiteX9" fmla="*/ 83068 w 402155"/>
                  <a:gd name="connsiteY9" fmla="*/ 290512 h 423862"/>
                  <a:gd name="connsiteX10" fmla="*/ 54493 w 402155"/>
                  <a:gd name="connsiteY10" fmla="*/ 247650 h 423862"/>
                  <a:gd name="connsiteX11" fmla="*/ 44968 w 402155"/>
                  <a:gd name="connsiteY11" fmla="*/ 233362 h 423862"/>
                  <a:gd name="connsiteX12" fmla="*/ 25918 w 402155"/>
                  <a:gd name="connsiteY12" fmla="*/ 195262 h 423862"/>
                  <a:gd name="connsiteX13" fmla="*/ 21155 w 402155"/>
                  <a:gd name="connsiteY13" fmla="*/ 180975 h 423862"/>
                  <a:gd name="connsiteX14" fmla="*/ 11630 w 402155"/>
                  <a:gd name="connsiteY14" fmla="*/ 166687 h 423862"/>
                  <a:gd name="connsiteX15" fmla="*/ 6868 w 402155"/>
                  <a:gd name="connsiteY15" fmla="*/ 76200 h 423862"/>
                  <a:gd name="connsiteX16" fmla="*/ 44968 w 402155"/>
                  <a:gd name="connsiteY16" fmla="*/ 42862 h 423862"/>
                  <a:gd name="connsiteX17" fmla="*/ 59255 w 402155"/>
                  <a:gd name="connsiteY17" fmla="*/ 33337 h 423862"/>
                  <a:gd name="connsiteX18" fmla="*/ 97355 w 402155"/>
                  <a:gd name="connsiteY18" fmla="*/ 9525 h 423862"/>
                  <a:gd name="connsiteX19" fmla="*/ 111643 w 402155"/>
                  <a:gd name="connsiteY19" fmla="*/ 4762 h 423862"/>
                  <a:gd name="connsiteX20" fmla="*/ 125930 w 402155"/>
                  <a:gd name="connsiteY20" fmla="*/ 0 h 423862"/>
                  <a:gd name="connsiteX21" fmla="*/ 168793 w 402155"/>
                  <a:gd name="connsiteY21" fmla="*/ 4762 h 423862"/>
                  <a:gd name="connsiteX22" fmla="*/ 183080 w 402155"/>
                  <a:gd name="connsiteY22" fmla="*/ 9525 h 423862"/>
                  <a:gd name="connsiteX23" fmla="*/ 216418 w 402155"/>
                  <a:gd name="connsiteY23" fmla="*/ 52387 h 423862"/>
                  <a:gd name="connsiteX24" fmla="*/ 230705 w 402155"/>
                  <a:gd name="connsiteY24" fmla="*/ 66675 h 423862"/>
                  <a:gd name="connsiteX25" fmla="*/ 249755 w 402155"/>
                  <a:gd name="connsiteY25" fmla="*/ 95250 h 423862"/>
                  <a:gd name="connsiteX26" fmla="*/ 268805 w 402155"/>
                  <a:gd name="connsiteY26" fmla="*/ 109537 h 423862"/>
                  <a:gd name="connsiteX27" fmla="*/ 287855 w 402155"/>
                  <a:gd name="connsiteY27" fmla="*/ 138112 h 423862"/>
                  <a:gd name="connsiteX28" fmla="*/ 297380 w 402155"/>
                  <a:gd name="connsiteY28" fmla="*/ 152400 h 423862"/>
                  <a:gd name="connsiteX29" fmla="*/ 340243 w 402155"/>
                  <a:gd name="connsiteY29" fmla="*/ 190500 h 423862"/>
                  <a:gd name="connsiteX30" fmla="*/ 359293 w 402155"/>
                  <a:gd name="connsiteY30" fmla="*/ 219075 h 423862"/>
                  <a:gd name="connsiteX31" fmla="*/ 368818 w 402155"/>
                  <a:gd name="connsiteY31" fmla="*/ 233362 h 423862"/>
                  <a:gd name="connsiteX32" fmla="*/ 383105 w 402155"/>
                  <a:gd name="connsiteY32" fmla="*/ 266700 h 423862"/>
                  <a:gd name="connsiteX33" fmla="*/ 402155 w 402155"/>
                  <a:gd name="connsiteY33" fmla="*/ 314325 h 423862"/>
                  <a:gd name="connsiteX34" fmla="*/ 397393 w 402155"/>
                  <a:gd name="connsiteY34" fmla="*/ 381000 h 423862"/>
                  <a:gd name="connsiteX35" fmla="*/ 392630 w 402155"/>
                  <a:gd name="connsiteY35" fmla="*/ 395287 h 423862"/>
                  <a:gd name="connsiteX36" fmla="*/ 378343 w 402155"/>
                  <a:gd name="connsiteY36" fmla="*/ 404812 h 423862"/>
                  <a:gd name="connsiteX37" fmla="*/ 316430 w 402155"/>
                  <a:gd name="connsiteY37" fmla="*/ 423862 h 42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2155" h="423862">
                    <a:moveTo>
                      <a:pt x="316430" y="423862"/>
                    </a:moveTo>
                    <a:lnTo>
                      <a:pt x="316430" y="423862"/>
                    </a:lnTo>
                    <a:cubicBezTo>
                      <a:pt x="232567" y="371449"/>
                      <a:pt x="310998" y="421965"/>
                      <a:pt x="259280" y="385762"/>
                    </a:cubicBezTo>
                    <a:cubicBezTo>
                      <a:pt x="249902" y="379197"/>
                      <a:pt x="241811" y="369488"/>
                      <a:pt x="230705" y="366712"/>
                    </a:cubicBezTo>
                    <a:cubicBezTo>
                      <a:pt x="224355" y="365125"/>
                      <a:pt x="217924" y="363831"/>
                      <a:pt x="211655" y="361950"/>
                    </a:cubicBezTo>
                    <a:cubicBezTo>
                      <a:pt x="202038" y="359065"/>
                      <a:pt x="192925" y="354394"/>
                      <a:pt x="183080" y="352425"/>
                    </a:cubicBezTo>
                    <a:lnTo>
                      <a:pt x="159268" y="347662"/>
                    </a:lnTo>
                    <a:cubicBezTo>
                      <a:pt x="152918" y="344487"/>
                      <a:pt x="145762" y="342572"/>
                      <a:pt x="140218" y="338137"/>
                    </a:cubicBezTo>
                    <a:cubicBezTo>
                      <a:pt x="129699" y="329722"/>
                      <a:pt x="122851" y="317034"/>
                      <a:pt x="111643" y="309562"/>
                    </a:cubicBezTo>
                    <a:lnTo>
                      <a:pt x="83068" y="290512"/>
                    </a:lnTo>
                    <a:lnTo>
                      <a:pt x="54493" y="247650"/>
                    </a:lnTo>
                    <a:lnTo>
                      <a:pt x="44968" y="233362"/>
                    </a:lnTo>
                    <a:cubicBezTo>
                      <a:pt x="35448" y="185769"/>
                      <a:pt x="48787" y="229566"/>
                      <a:pt x="25918" y="195262"/>
                    </a:cubicBezTo>
                    <a:cubicBezTo>
                      <a:pt x="23133" y="191085"/>
                      <a:pt x="23400" y="185465"/>
                      <a:pt x="21155" y="180975"/>
                    </a:cubicBezTo>
                    <a:cubicBezTo>
                      <a:pt x="18595" y="175855"/>
                      <a:pt x="14805" y="171450"/>
                      <a:pt x="11630" y="166687"/>
                    </a:cubicBezTo>
                    <a:cubicBezTo>
                      <a:pt x="-1971" y="125883"/>
                      <a:pt x="-3755" y="132853"/>
                      <a:pt x="6868" y="76200"/>
                    </a:cubicBezTo>
                    <a:cubicBezTo>
                      <a:pt x="9703" y="61080"/>
                      <a:pt x="37709" y="47701"/>
                      <a:pt x="44968" y="42862"/>
                    </a:cubicBezTo>
                    <a:lnTo>
                      <a:pt x="59255" y="33337"/>
                    </a:lnTo>
                    <a:cubicBezTo>
                      <a:pt x="74350" y="10696"/>
                      <a:pt x="63350" y="20860"/>
                      <a:pt x="97355" y="9525"/>
                    </a:cubicBezTo>
                    <a:lnTo>
                      <a:pt x="111643" y="4762"/>
                    </a:lnTo>
                    <a:lnTo>
                      <a:pt x="125930" y="0"/>
                    </a:lnTo>
                    <a:cubicBezTo>
                      <a:pt x="140218" y="1587"/>
                      <a:pt x="154613" y="2399"/>
                      <a:pt x="168793" y="4762"/>
                    </a:cubicBezTo>
                    <a:cubicBezTo>
                      <a:pt x="173745" y="5587"/>
                      <a:pt x="178903" y="6740"/>
                      <a:pt x="183080" y="9525"/>
                    </a:cubicBezTo>
                    <a:cubicBezTo>
                      <a:pt x="203192" y="22933"/>
                      <a:pt x="197493" y="33460"/>
                      <a:pt x="216418" y="52387"/>
                    </a:cubicBezTo>
                    <a:cubicBezTo>
                      <a:pt x="221180" y="57150"/>
                      <a:pt x="226570" y="61359"/>
                      <a:pt x="230705" y="66675"/>
                    </a:cubicBezTo>
                    <a:cubicBezTo>
                      <a:pt x="237733" y="75711"/>
                      <a:pt x="240597" y="88382"/>
                      <a:pt x="249755" y="95250"/>
                    </a:cubicBezTo>
                    <a:lnTo>
                      <a:pt x="268805" y="109537"/>
                    </a:lnTo>
                    <a:cubicBezTo>
                      <a:pt x="277176" y="134647"/>
                      <a:pt x="268036" y="114328"/>
                      <a:pt x="287855" y="138112"/>
                    </a:cubicBezTo>
                    <a:cubicBezTo>
                      <a:pt x="291519" y="142509"/>
                      <a:pt x="293333" y="148353"/>
                      <a:pt x="297380" y="152400"/>
                    </a:cubicBezTo>
                    <a:cubicBezTo>
                      <a:pt x="326013" y="181033"/>
                      <a:pt x="300240" y="130495"/>
                      <a:pt x="340243" y="190500"/>
                    </a:cubicBezTo>
                    <a:lnTo>
                      <a:pt x="359293" y="219075"/>
                    </a:lnTo>
                    <a:lnTo>
                      <a:pt x="368818" y="233362"/>
                    </a:lnTo>
                    <a:cubicBezTo>
                      <a:pt x="384141" y="279337"/>
                      <a:pt x="359575" y="207874"/>
                      <a:pt x="383105" y="266700"/>
                    </a:cubicBezTo>
                    <a:cubicBezTo>
                      <a:pt x="406645" y="325550"/>
                      <a:pt x="379817" y="269649"/>
                      <a:pt x="402155" y="314325"/>
                    </a:cubicBezTo>
                    <a:cubicBezTo>
                      <a:pt x="400568" y="336550"/>
                      <a:pt x="399996" y="358871"/>
                      <a:pt x="397393" y="381000"/>
                    </a:cubicBezTo>
                    <a:cubicBezTo>
                      <a:pt x="396806" y="385986"/>
                      <a:pt x="395766" y="391367"/>
                      <a:pt x="392630" y="395287"/>
                    </a:cubicBezTo>
                    <a:cubicBezTo>
                      <a:pt x="389054" y="399756"/>
                      <a:pt x="383105" y="401637"/>
                      <a:pt x="378343" y="404812"/>
                    </a:cubicBezTo>
                    <a:cubicBezTo>
                      <a:pt x="362654" y="428346"/>
                      <a:pt x="326749" y="420687"/>
                      <a:pt x="316430" y="423862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F4EE8F6-5A36-413E-911F-1E7286A62039}"/>
                  </a:ext>
                </a:extLst>
              </p:cNvPr>
              <p:cNvSpPr/>
              <p:nvPr/>
            </p:nvSpPr>
            <p:spPr>
              <a:xfrm>
                <a:off x="5805488" y="1300163"/>
                <a:ext cx="276225" cy="266700"/>
              </a:xfrm>
              <a:custGeom>
                <a:avLst/>
                <a:gdLst>
                  <a:gd name="connsiteX0" fmla="*/ 214312 w 276225"/>
                  <a:gd name="connsiteY0" fmla="*/ 266700 h 266700"/>
                  <a:gd name="connsiteX1" fmla="*/ 214312 w 276225"/>
                  <a:gd name="connsiteY1" fmla="*/ 266700 h 266700"/>
                  <a:gd name="connsiteX2" fmla="*/ 142875 w 276225"/>
                  <a:gd name="connsiteY2" fmla="*/ 252412 h 266700"/>
                  <a:gd name="connsiteX3" fmla="*/ 128587 w 276225"/>
                  <a:gd name="connsiteY3" fmla="*/ 242887 h 266700"/>
                  <a:gd name="connsiteX4" fmla="*/ 95250 w 276225"/>
                  <a:gd name="connsiteY4" fmla="*/ 233362 h 266700"/>
                  <a:gd name="connsiteX5" fmla="*/ 80962 w 276225"/>
                  <a:gd name="connsiteY5" fmla="*/ 223837 h 266700"/>
                  <a:gd name="connsiteX6" fmla="*/ 57150 w 276225"/>
                  <a:gd name="connsiteY6" fmla="*/ 180975 h 266700"/>
                  <a:gd name="connsiteX7" fmla="*/ 42862 w 276225"/>
                  <a:gd name="connsiteY7" fmla="*/ 171450 h 266700"/>
                  <a:gd name="connsiteX8" fmla="*/ 33337 w 276225"/>
                  <a:gd name="connsiteY8" fmla="*/ 142875 h 266700"/>
                  <a:gd name="connsiteX9" fmla="*/ 14287 w 276225"/>
                  <a:gd name="connsiteY9" fmla="*/ 109537 h 266700"/>
                  <a:gd name="connsiteX10" fmla="*/ 0 w 276225"/>
                  <a:gd name="connsiteY10" fmla="*/ 28575 h 266700"/>
                  <a:gd name="connsiteX11" fmla="*/ 4762 w 276225"/>
                  <a:gd name="connsiteY11" fmla="*/ 4762 h 266700"/>
                  <a:gd name="connsiteX12" fmla="*/ 19050 w 276225"/>
                  <a:gd name="connsiteY12" fmla="*/ 0 h 266700"/>
                  <a:gd name="connsiteX13" fmla="*/ 85725 w 276225"/>
                  <a:gd name="connsiteY13" fmla="*/ 4762 h 266700"/>
                  <a:gd name="connsiteX14" fmla="*/ 119062 w 276225"/>
                  <a:gd name="connsiteY14" fmla="*/ 19050 h 266700"/>
                  <a:gd name="connsiteX15" fmla="*/ 133350 w 276225"/>
                  <a:gd name="connsiteY15" fmla="*/ 28575 h 266700"/>
                  <a:gd name="connsiteX16" fmla="*/ 161925 w 276225"/>
                  <a:gd name="connsiteY16" fmla="*/ 38100 h 266700"/>
                  <a:gd name="connsiteX17" fmla="*/ 180975 w 276225"/>
                  <a:gd name="connsiteY17" fmla="*/ 47625 h 266700"/>
                  <a:gd name="connsiteX18" fmla="*/ 209550 w 276225"/>
                  <a:gd name="connsiteY18" fmla="*/ 57150 h 266700"/>
                  <a:gd name="connsiteX19" fmla="*/ 238125 w 276225"/>
                  <a:gd name="connsiteY19" fmla="*/ 80962 h 266700"/>
                  <a:gd name="connsiteX20" fmla="*/ 252412 w 276225"/>
                  <a:gd name="connsiteY20" fmla="*/ 85725 h 266700"/>
                  <a:gd name="connsiteX21" fmla="*/ 261937 w 276225"/>
                  <a:gd name="connsiteY21" fmla="*/ 100012 h 266700"/>
                  <a:gd name="connsiteX22" fmla="*/ 266700 w 276225"/>
                  <a:gd name="connsiteY22" fmla="*/ 114300 h 266700"/>
                  <a:gd name="connsiteX23" fmla="*/ 276225 w 276225"/>
                  <a:gd name="connsiteY23" fmla="*/ 133350 h 266700"/>
                  <a:gd name="connsiteX24" fmla="*/ 266700 w 276225"/>
                  <a:gd name="connsiteY24" fmla="*/ 228600 h 266700"/>
                  <a:gd name="connsiteX25" fmla="*/ 261937 w 276225"/>
                  <a:gd name="connsiteY25" fmla="*/ 242887 h 266700"/>
                  <a:gd name="connsiteX26" fmla="*/ 214312 w 276225"/>
                  <a:gd name="connsiteY26" fmla="*/ 26670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76225" h="266700">
                    <a:moveTo>
                      <a:pt x="214312" y="266700"/>
                    </a:moveTo>
                    <a:lnTo>
                      <a:pt x="214312" y="266700"/>
                    </a:lnTo>
                    <a:cubicBezTo>
                      <a:pt x="190500" y="261937"/>
                      <a:pt x="166273" y="258912"/>
                      <a:pt x="142875" y="252412"/>
                    </a:cubicBezTo>
                    <a:cubicBezTo>
                      <a:pt x="137360" y="250880"/>
                      <a:pt x="133848" y="245142"/>
                      <a:pt x="128587" y="242887"/>
                    </a:cubicBezTo>
                    <a:cubicBezTo>
                      <a:pt x="107210" y="233726"/>
                      <a:pt x="113796" y="242635"/>
                      <a:pt x="95250" y="233362"/>
                    </a:cubicBezTo>
                    <a:cubicBezTo>
                      <a:pt x="90130" y="230802"/>
                      <a:pt x="85725" y="227012"/>
                      <a:pt x="80962" y="223837"/>
                    </a:cubicBezTo>
                    <a:cubicBezTo>
                      <a:pt x="75999" y="208948"/>
                      <a:pt x="71187" y="190333"/>
                      <a:pt x="57150" y="180975"/>
                    </a:cubicBezTo>
                    <a:lnTo>
                      <a:pt x="42862" y="171450"/>
                    </a:lnTo>
                    <a:cubicBezTo>
                      <a:pt x="39687" y="161925"/>
                      <a:pt x="38906" y="151229"/>
                      <a:pt x="33337" y="142875"/>
                    </a:cubicBezTo>
                    <a:cubicBezTo>
                      <a:pt x="19874" y="122680"/>
                      <a:pt x="26372" y="133707"/>
                      <a:pt x="14287" y="109537"/>
                    </a:cubicBezTo>
                    <a:cubicBezTo>
                      <a:pt x="2561" y="50905"/>
                      <a:pt x="7051" y="77939"/>
                      <a:pt x="0" y="28575"/>
                    </a:cubicBezTo>
                    <a:cubicBezTo>
                      <a:pt x="1587" y="20637"/>
                      <a:pt x="272" y="11497"/>
                      <a:pt x="4762" y="4762"/>
                    </a:cubicBezTo>
                    <a:cubicBezTo>
                      <a:pt x="7547" y="585"/>
                      <a:pt x="14030" y="0"/>
                      <a:pt x="19050" y="0"/>
                    </a:cubicBezTo>
                    <a:cubicBezTo>
                      <a:pt x="41332" y="0"/>
                      <a:pt x="63500" y="3175"/>
                      <a:pt x="85725" y="4762"/>
                    </a:cubicBezTo>
                    <a:cubicBezTo>
                      <a:pt x="101753" y="10105"/>
                      <a:pt x="102585" y="9635"/>
                      <a:pt x="119062" y="19050"/>
                    </a:cubicBezTo>
                    <a:cubicBezTo>
                      <a:pt x="124032" y="21890"/>
                      <a:pt x="128119" y="26250"/>
                      <a:pt x="133350" y="28575"/>
                    </a:cubicBezTo>
                    <a:cubicBezTo>
                      <a:pt x="142525" y="32653"/>
                      <a:pt x="152945" y="33610"/>
                      <a:pt x="161925" y="38100"/>
                    </a:cubicBezTo>
                    <a:cubicBezTo>
                      <a:pt x="168275" y="41275"/>
                      <a:pt x="174383" y="44988"/>
                      <a:pt x="180975" y="47625"/>
                    </a:cubicBezTo>
                    <a:cubicBezTo>
                      <a:pt x="190297" y="51354"/>
                      <a:pt x="209550" y="57150"/>
                      <a:pt x="209550" y="57150"/>
                    </a:cubicBezTo>
                    <a:cubicBezTo>
                      <a:pt x="220084" y="67684"/>
                      <a:pt x="224862" y="74330"/>
                      <a:pt x="238125" y="80962"/>
                    </a:cubicBezTo>
                    <a:cubicBezTo>
                      <a:pt x="242615" y="83207"/>
                      <a:pt x="247650" y="84137"/>
                      <a:pt x="252412" y="85725"/>
                    </a:cubicBezTo>
                    <a:cubicBezTo>
                      <a:pt x="255587" y="90487"/>
                      <a:pt x="259377" y="94893"/>
                      <a:pt x="261937" y="100012"/>
                    </a:cubicBezTo>
                    <a:cubicBezTo>
                      <a:pt x="264182" y="104502"/>
                      <a:pt x="264722" y="109686"/>
                      <a:pt x="266700" y="114300"/>
                    </a:cubicBezTo>
                    <a:cubicBezTo>
                      <a:pt x="269497" y="120825"/>
                      <a:pt x="273050" y="127000"/>
                      <a:pt x="276225" y="133350"/>
                    </a:cubicBezTo>
                    <a:cubicBezTo>
                      <a:pt x="273050" y="165100"/>
                      <a:pt x="270827" y="196960"/>
                      <a:pt x="266700" y="228600"/>
                    </a:cubicBezTo>
                    <a:cubicBezTo>
                      <a:pt x="266051" y="233578"/>
                      <a:pt x="264722" y="238710"/>
                      <a:pt x="261937" y="242887"/>
                    </a:cubicBezTo>
                    <a:cubicBezTo>
                      <a:pt x="258201" y="248491"/>
                      <a:pt x="222250" y="262731"/>
                      <a:pt x="214312" y="26670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46BF6D2-D22E-4F94-9D10-39449E098EE3}"/>
                  </a:ext>
                </a:extLst>
              </p:cNvPr>
              <p:cNvSpPr/>
              <p:nvPr/>
            </p:nvSpPr>
            <p:spPr>
              <a:xfrm>
                <a:off x="5362575" y="890587"/>
                <a:ext cx="476250" cy="457691"/>
              </a:xfrm>
              <a:custGeom>
                <a:avLst/>
                <a:gdLst>
                  <a:gd name="connsiteX0" fmla="*/ 347663 w 476250"/>
                  <a:gd name="connsiteY0" fmla="*/ 457200 h 479054"/>
                  <a:gd name="connsiteX1" fmla="*/ 347663 w 476250"/>
                  <a:gd name="connsiteY1" fmla="*/ 457200 h 479054"/>
                  <a:gd name="connsiteX2" fmla="*/ 185738 w 476250"/>
                  <a:gd name="connsiteY2" fmla="*/ 452437 h 479054"/>
                  <a:gd name="connsiteX3" fmla="*/ 166688 w 476250"/>
                  <a:gd name="connsiteY3" fmla="*/ 438150 h 479054"/>
                  <a:gd name="connsiteX4" fmla="*/ 147638 w 476250"/>
                  <a:gd name="connsiteY4" fmla="*/ 414337 h 479054"/>
                  <a:gd name="connsiteX5" fmla="*/ 128588 w 476250"/>
                  <a:gd name="connsiteY5" fmla="*/ 385762 h 479054"/>
                  <a:gd name="connsiteX6" fmla="*/ 109538 w 476250"/>
                  <a:gd name="connsiteY6" fmla="*/ 357187 h 479054"/>
                  <a:gd name="connsiteX7" fmla="*/ 90488 w 476250"/>
                  <a:gd name="connsiteY7" fmla="*/ 328612 h 479054"/>
                  <a:gd name="connsiteX8" fmla="*/ 66675 w 476250"/>
                  <a:gd name="connsiteY8" fmla="*/ 285750 h 479054"/>
                  <a:gd name="connsiteX9" fmla="*/ 57150 w 476250"/>
                  <a:gd name="connsiteY9" fmla="*/ 271462 h 479054"/>
                  <a:gd name="connsiteX10" fmla="*/ 38100 w 476250"/>
                  <a:gd name="connsiteY10" fmla="*/ 228600 h 479054"/>
                  <a:gd name="connsiteX11" fmla="*/ 28575 w 476250"/>
                  <a:gd name="connsiteY11" fmla="*/ 195262 h 479054"/>
                  <a:gd name="connsiteX12" fmla="*/ 14288 w 476250"/>
                  <a:gd name="connsiteY12" fmla="*/ 152400 h 479054"/>
                  <a:gd name="connsiteX13" fmla="*/ 4763 w 476250"/>
                  <a:gd name="connsiteY13" fmla="*/ 123825 h 479054"/>
                  <a:gd name="connsiteX14" fmla="*/ 0 w 476250"/>
                  <a:gd name="connsiteY14" fmla="*/ 109537 h 479054"/>
                  <a:gd name="connsiteX15" fmla="*/ 4763 w 476250"/>
                  <a:gd name="connsiteY15" fmla="*/ 42862 h 479054"/>
                  <a:gd name="connsiteX16" fmla="*/ 28575 w 476250"/>
                  <a:gd name="connsiteY16" fmla="*/ 19050 h 479054"/>
                  <a:gd name="connsiteX17" fmla="*/ 42863 w 476250"/>
                  <a:gd name="connsiteY17" fmla="*/ 14287 h 479054"/>
                  <a:gd name="connsiteX18" fmla="*/ 71438 w 476250"/>
                  <a:gd name="connsiteY18" fmla="*/ 0 h 479054"/>
                  <a:gd name="connsiteX19" fmla="*/ 200025 w 476250"/>
                  <a:gd name="connsiteY19" fmla="*/ 4762 h 479054"/>
                  <a:gd name="connsiteX20" fmla="*/ 214313 w 476250"/>
                  <a:gd name="connsiteY20" fmla="*/ 19050 h 479054"/>
                  <a:gd name="connsiteX21" fmla="*/ 228600 w 476250"/>
                  <a:gd name="connsiteY21" fmla="*/ 23812 h 479054"/>
                  <a:gd name="connsiteX22" fmla="*/ 242888 w 476250"/>
                  <a:gd name="connsiteY22" fmla="*/ 38100 h 479054"/>
                  <a:gd name="connsiteX23" fmla="*/ 257175 w 476250"/>
                  <a:gd name="connsiteY23" fmla="*/ 57150 h 479054"/>
                  <a:gd name="connsiteX24" fmla="*/ 285750 w 476250"/>
                  <a:gd name="connsiteY24" fmla="*/ 76200 h 479054"/>
                  <a:gd name="connsiteX25" fmla="*/ 314325 w 476250"/>
                  <a:gd name="connsiteY25" fmla="*/ 90487 h 479054"/>
                  <a:gd name="connsiteX26" fmla="*/ 342900 w 476250"/>
                  <a:gd name="connsiteY26" fmla="*/ 109537 h 479054"/>
                  <a:gd name="connsiteX27" fmla="*/ 357188 w 476250"/>
                  <a:gd name="connsiteY27" fmla="*/ 119062 h 479054"/>
                  <a:gd name="connsiteX28" fmla="*/ 366713 w 476250"/>
                  <a:gd name="connsiteY28" fmla="*/ 133350 h 479054"/>
                  <a:gd name="connsiteX29" fmla="*/ 381000 w 476250"/>
                  <a:gd name="connsiteY29" fmla="*/ 142875 h 479054"/>
                  <a:gd name="connsiteX30" fmla="*/ 390525 w 476250"/>
                  <a:gd name="connsiteY30" fmla="*/ 161925 h 479054"/>
                  <a:gd name="connsiteX31" fmla="*/ 404813 w 476250"/>
                  <a:gd name="connsiteY31" fmla="*/ 176212 h 479054"/>
                  <a:gd name="connsiteX32" fmla="*/ 414338 w 476250"/>
                  <a:gd name="connsiteY32" fmla="*/ 190500 h 479054"/>
                  <a:gd name="connsiteX33" fmla="*/ 428625 w 476250"/>
                  <a:gd name="connsiteY33" fmla="*/ 204787 h 479054"/>
                  <a:gd name="connsiteX34" fmla="*/ 442913 w 476250"/>
                  <a:gd name="connsiteY34" fmla="*/ 233362 h 479054"/>
                  <a:gd name="connsiteX35" fmla="*/ 452438 w 476250"/>
                  <a:gd name="connsiteY35" fmla="*/ 247650 h 479054"/>
                  <a:gd name="connsiteX36" fmla="*/ 457200 w 476250"/>
                  <a:gd name="connsiteY36" fmla="*/ 261937 h 479054"/>
                  <a:gd name="connsiteX37" fmla="*/ 466725 w 476250"/>
                  <a:gd name="connsiteY37" fmla="*/ 276225 h 479054"/>
                  <a:gd name="connsiteX38" fmla="*/ 471488 w 476250"/>
                  <a:gd name="connsiteY38" fmla="*/ 314325 h 479054"/>
                  <a:gd name="connsiteX39" fmla="*/ 476250 w 476250"/>
                  <a:gd name="connsiteY39" fmla="*/ 328612 h 479054"/>
                  <a:gd name="connsiteX40" fmla="*/ 471488 w 476250"/>
                  <a:gd name="connsiteY40" fmla="*/ 395287 h 479054"/>
                  <a:gd name="connsiteX41" fmla="*/ 457200 w 476250"/>
                  <a:gd name="connsiteY41" fmla="*/ 409575 h 479054"/>
                  <a:gd name="connsiteX42" fmla="*/ 438150 w 476250"/>
                  <a:gd name="connsiteY42" fmla="*/ 438150 h 479054"/>
                  <a:gd name="connsiteX43" fmla="*/ 414338 w 476250"/>
                  <a:gd name="connsiteY43" fmla="*/ 457200 h 479054"/>
                  <a:gd name="connsiteX44" fmla="*/ 347663 w 476250"/>
                  <a:gd name="connsiteY44" fmla="*/ 457200 h 479054"/>
                  <a:gd name="connsiteX0" fmla="*/ 347663 w 476250"/>
                  <a:gd name="connsiteY0" fmla="*/ 457200 h 463229"/>
                  <a:gd name="connsiteX1" fmla="*/ 347663 w 476250"/>
                  <a:gd name="connsiteY1" fmla="*/ 457200 h 463229"/>
                  <a:gd name="connsiteX2" fmla="*/ 185738 w 476250"/>
                  <a:gd name="connsiteY2" fmla="*/ 452437 h 463229"/>
                  <a:gd name="connsiteX3" fmla="*/ 185738 w 476250"/>
                  <a:gd name="connsiteY3" fmla="*/ 423863 h 463229"/>
                  <a:gd name="connsiteX4" fmla="*/ 147638 w 476250"/>
                  <a:gd name="connsiteY4" fmla="*/ 414337 h 463229"/>
                  <a:gd name="connsiteX5" fmla="*/ 128588 w 476250"/>
                  <a:gd name="connsiteY5" fmla="*/ 385762 h 463229"/>
                  <a:gd name="connsiteX6" fmla="*/ 109538 w 476250"/>
                  <a:gd name="connsiteY6" fmla="*/ 357187 h 463229"/>
                  <a:gd name="connsiteX7" fmla="*/ 90488 w 476250"/>
                  <a:gd name="connsiteY7" fmla="*/ 328612 h 463229"/>
                  <a:gd name="connsiteX8" fmla="*/ 66675 w 476250"/>
                  <a:gd name="connsiteY8" fmla="*/ 285750 h 463229"/>
                  <a:gd name="connsiteX9" fmla="*/ 57150 w 476250"/>
                  <a:gd name="connsiteY9" fmla="*/ 271462 h 463229"/>
                  <a:gd name="connsiteX10" fmla="*/ 38100 w 476250"/>
                  <a:gd name="connsiteY10" fmla="*/ 228600 h 463229"/>
                  <a:gd name="connsiteX11" fmla="*/ 28575 w 476250"/>
                  <a:gd name="connsiteY11" fmla="*/ 195262 h 463229"/>
                  <a:gd name="connsiteX12" fmla="*/ 14288 w 476250"/>
                  <a:gd name="connsiteY12" fmla="*/ 152400 h 463229"/>
                  <a:gd name="connsiteX13" fmla="*/ 4763 w 476250"/>
                  <a:gd name="connsiteY13" fmla="*/ 123825 h 463229"/>
                  <a:gd name="connsiteX14" fmla="*/ 0 w 476250"/>
                  <a:gd name="connsiteY14" fmla="*/ 109537 h 463229"/>
                  <a:gd name="connsiteX15" fmla="*/ 4763 w 476250"/>
                  <a:gd name="connsiteY15" fmla="*/ 42862 h 463229"/>
                  <a:gd name="connsiteX16" fmla="*/ 28575 w 476250"/>
                  <a:gd name="connsiteY16" fmla="*/ 19050 h 463229"/>
                  <a:gd name="connsiteX17" fmla="*/ 42863 w 476250"/>
                  <a:gd name="connsiteY17" fmla="*/ 14287 h 463229"/>
                  <a:gd name="connsiteX18" fmla="*/ 71438 w 476250"/>
                  <a:gd name="connsiteY18" fmla="*/ 0 h 463229"/>
                  <a:gd name="connsiteX19" fmla="*/ 200025 w 476250"/>
                  <a:gd name="connsiteY19" fmla="*/ 4762 h 463229"/>
                  <a:gd name="connsiteX20" fmla="*/ 214313 w 476250"/>
                  <a:gd name="connsiteY20" fmla="*/ 19050 h 463229"/>
                  <a:gd name="connsiteX21" fmla="*/ 228600 w 476250"/>
                  <a:gd name="connsiteY21" fmla="*/ 23812 h 463229"/>
                  <a:gd name="connsiteX22" fmla="*/ 242888 w 476250"/>
                  <a:gd name="connsiteY22" fmla="*/ 38100 h 463229"/>
                  <a:gd name="connsiteX23" fmla="*/ 257175 w 476250"/>
                  <a:gd name="connsiteY23" fmla="*/ 57150 h 463229"/>
                  <a:gd name="connsiteX24" fmla="*/ 285750 w 476250"/>
                  <a:gd name="connsiteY24" fmla="*/ 76200 h 463229"/>
                  <a:gd name="connsiteX25" fmla="*/ 314325 w 476250"/>
                  <a:gd name="connsiteY25" fmla="*/ 90487 h 463229"/>
                  <a:gd name="connsiteX26" fmla="*/ 342900 w 476250"/>
                  <a:gd name="connsiteY26" fmla="*/ 109537 h 463229"/>
                  <a:gd name="connsiteX27" fmla="*/ 357188 w 476250"/>
                  <a:gd name="connsiteY27" fmla="*/ 119062 h 463229"/>
                  <a:gd name="connsiteX28" fmla="*/ 366713 w 476250"/>
                  <a:gd name="connsiteY28" fmla="*/ 133350 h 463229"/>
                  <a:gd name="connsiteX29" fmla="*/ 381000 w 476250"/>
                  <a:gd name="connsiteY29" fmla="*/ 142875 h 463229"/>
                  <a:gd name="connsiteX30" fmla="*/ 390525 w 476250"/>
                  <a:gd name="connsiteY30" fmla="*/ 161925 h 463229"/>
                  <a:gd name="connsiteX31" fmla="*/ 404813 w 476250"/>
                  <a:gd name="connsiteY31" fmla="*/ 176212 h 463229"/>
                  <a:gd name="connsiteX32" fmla="*/ 414338 w 476250"/>
                  <a:gd name="connsiteY32" fmla="*/ 190500 h 463229"/>
                  <a:gd name="connsiteX33" fmla="*/ 428625 w 476250"/>
                  <a:gd name="connsiteY33" fmla="*/ 204787 h 463229"/>
                  <a:gd name="connsiteX34" fmla="*/ 442913 w 476250"/>
                  <a:gd name="connsiteY34" fmla="*/ 233362 h 463229"/>
                  <a:gd name="connsiteX35" fmla="*/ 452438 w 476250"/>
                  <a:gd name="connsiteY35" fmla="*/ 247650 h 463229"/>
                  <a:gd name="connsiteX36" fmla="*/ 457200 w 476250"/>
                  <a:gd name="connsiteY36" fmla="*/ 261937 h 463229"/>
                  <a:gd name="connsiteX37" fmla="*/ 466725 w 476250"/>
                  <a:gd name="connsiteY37" fmla="*/ 276225 h 463229"/>
                  <a:gd name="connsiteX38" fmla="*/ 471488 w 476250"/>
                  <a:gd name="connsiteY38" fmla="*/ 314325 h 463229"/>
                  <a:gd name="connsiteX39" fmla="*/ 476250 w 476250"/>
                  <a:gd name="connsiteY39" fmla="*/ 328612 h 463229"/>
                  <a:gd name="connsiteX40" fmla="*/ 471488 w 476250"/>
                  <a:gd name="connsiteY40" fmla="*/ 395287 h 463229"/>
                  <a:gd name="connsiteX41" fmla="*/ 457200 w 476250"/>
                  <a:gd name="connsiteY41" fmla="*/ 409575 h 463229"/>
                  <a:gd name="connsiteX42" fmla="*/ 438150 w 476250"/>
                  <a:gd name="connsiteY42" fmla="*/ 438150 h 463229"/>
                  <a:gd name="connsiteX43" fmla="*/ 414338 w 476250"/>
                  <a:gd name="connsiteY43" fmla="*/ 457200 h 463229"/>
                  <a:gd name="connsiteX44" fmla="*/ 347663 w 476250"/>
                  <a:gd name="connsiteY44" fmla="*/ 457200 h 463229"/>
                  <a:gd name="connsiteX0" fmla="*/ 347663 w 476250"/>
                  <a:gd name="connsiteY0" fmla="*/ 457200 h 457691"/>
                  <a:gd name="connsiteX1" fmla="*/ 347663 w 476250"/>
                  <a:gd name="connsiteY1" fmla="*/ 457200 h 457691"/>
                  <a:gd name="connsiteX2" fmla="*/ 238125 w 476250"/>
                  <a:gd name="connsiteY2" fmla="*/ 438150 h 457691"/>
                  <a:gd name="connsiteX3" fmla="*/ 185738 w 476250"/>
                  <a:gd name="connsiteY3" fmla="*/ 423863 h 457691"/>
                  <a:gd name="connsiteX4" fmla="*/ 147638 w 476250"/>
                  <a:gd name="connsiteY4" fmla="*/ 414337 h 457691"/>
                  <a:gd name="connsiteX5" fmla="*/ 128588 w 476250"/>
                  <a:gd name="connsiteY5" fmla="*/ 385762 h 457691"/>
                  <a:gd name="connsiteX6" fmla="*/ 109538 w 476250"/>
                  <a:gd name="connsiteY6" fmla="*/ 357187 h 457691"/>
                  <a:gd name="connsiteX7" fmla="*/ 90488 w 476250"/>
                  <a:gd name="connsiteY7" fmla="*/ 328612 h 457691"/>
                  <a:gd name="connsiteX8" fmla="*/ 66675 w 476250"/>
                  <a:gd name="connsiteY8" fmla="*/ 285750 h 457691"/>
                  <a:gd name="connsiteX9" fmla="*/ 57150 w 476250"/>
                  <a:gd name="connsiteY9" fmla="*/ 271462 h 457691"/>
                  <a:gd name="connsiteX10" fmla="*/ 38100 w 476250"/>
                  <a:gd name="connsiteY10" fmla="*/ 228600 h 457691"/>
                  <a:gd name="connsiteX11" fmla="*/ 28575 w 476250"/>
                  <a:gd name="connsiteY11" fmla="*/ 195262 h 457691"/>
                  <a:gd name="connsiteX12" fmla="*/ 14288 w 476250"/>
                  <a:gd name="connsiteY12" fmla="*/ 152400 h 457691"/>
                  <a:gd name="connsiteX13" fmla="*/ 4763 w 476250"/>
                  <a:gd name="connsiteY13" fmla="*/ 123825 h 457691"/>
                  <a:gd name="connsiteX14" fmla="*/ 0 w 476250"/>
                  <a:gd name="connsiteY14" fmla="*/ 109537 h 457691"/>
                  <a:gd name="connsiteX15" fmla="*/ 4763 w 476250"/>
                  <a:gd name="connsiteY15" fmla="*/ 42862 h 457691"/>
                  <a:gd name="connsiteX16" fmla="*/ 28575 w 476250"/>
                  <a:gd name="connsiteY16" fmla="*/ 19050 h 457691"/>
                  <a:gd name="connsiteX17" fmla="*/ 42863 w 476250"/>
                  <a:gd name="connsiteY17" fmla="*/ 14287 h 457691"/>
                  <a:gd name="connsiteX18" fmla="*/ 71438 w 476250"/>
                  <a:gd name="connsiteY18" fmla="*/ 0 h 457691"/>
                  <a:gd name="connsiteX19" fmla="*/ 200025 w 476250"/>
                  <a:gd name="connsiteY19" fmla="*/ 4762 h 457691"/>
                  <a:gd name="connsiteX20" fmla="*/ 214313 w 476250"/>
                  <a:gd name="connsiteY20" fmla="*/ 19050 h 457691"/>
                  <a:gd name="connsiteX21" fmla="*/ 228600 w 476250"/>
                  <a:gd name="connsiteY21" fmla="*/ 23812 h 457691"/>
                  <a:gd name="connsiteX22" fmla="*/ 242888 w 476250"/>
                  <a:gd name="connsiteY22" fmla="*/ 38100 h 457691"/>
                  <a:gd name="connsiteX23" fmla="*/ 257175 w 476250"/>
                  <a:gd name="connsiteY23" fmla="*/ 57150 h 457691"/>
                  <a:gd name="connsiteX24" fmla="*/ 285750 w 476250"/>
                  <a:gd name="connsiteY24" fmla="*/ 76200 h 457691"/>
                  <a:gd name="connsiteX25" fmla="*/ 314325 w 476250"/>
                  <a:gd name="connsiteY25" fmla="*/ 90487 h 457691"/>
                  <a:gd name="connsiteX26" fmla="*/ 342900 w 476250"/>
                  <a:gd name="connsiteY26" fmla="*/ 109537 h 457691"/>
                  <a:gd name="connsiteX27" fmla="*/ 357188 w 476250"/>
                  <a:gd name="connsiteY27" fmla="*/ 119062 h 457691"/>
                  <a:gd name="connsiteX28" fmla="*/ 366713 w 476250"/>
                  <a:gd name="connsiteY28" fmla="*/ 133350 h 457691"/>
                  <a:gd name="connsiteX29" fmla="*/ 381000 w 476250"/>
                  <a:gd name="connsiteY29" fmla="*/ 142875 h 457691"/>
                  <a:gd name="connsiteX30" fmla="*/ 390525 w 476250"/>
                  <a:gd name="connsiteY30" fmla="*/ 161925 h 457691"/>
                  <a:gd name="connsiteX31" fmla="*/ 404813 w 476250"/>
                  <a:gd name="connsiteY31" fmla="*/ 176212 h 457691"/>
                  <a:gd name="connsiteX32" fmla="*/ 414338 w 476250"/>
                  <a:gd name="connsiteY32" fmla="*/ 190500 h 457691"/>
                  <a:gd name="connsiteX33" fmla="*/ 428625 w 476250"/>
                  <a:gd name="connsiteY33" fmla="*/ 204787 h 457691"/>
                  <a:gd name="connsiteX34" fmla="*/ 442913 w 476250"/>
                  <a:gd name="connsiteY34" fmla="*/ 233362 h 457691"/>
                  <a:gd name="connsiteX35" fmla="*/ 452438 w 476250"/>
                  <a:gd name="connsiteY35" fmla="*/ 247650 h 457691"/>
                  <a:gd name="connsiteX36" fmla="*/ 457200 w 476250"/>
                  <a:gd name="connsiteY36" fmla="*/ 261937 h 457691"/>
                  <a:gd name="connsiteX37" fmla="*/ 466725 w 476250"/>
                  <a:gd name="connsiteY37" fmla="*/ 276225 h 457691"/>
                  <a:gd name="connsiteX38" fmla="*/ 471488 w 476250"/>
                  <a:gd name="connsiteY38" fmla="*/ 314325 h 457691"/>
                  <a:gd name="connsiteX39" fmla="*/ 476250 w 476250"/>
                  <a:gd name="connsiteY39" fmla="*/ 328612 h 457691"/>
                  <a:gd name="connsiteX40" fmla="*/ 471488 w 476250"/>
                  <a:gd name="connsiteY40" fmla="*/ 395287 h 457691"/>
                  <a:gd name="connsiteX41" fmla="*/ 457200 w 476250"/>
                  <a:gd name="connsiteY41" fmla="*/ 409575 h 457691"/>
                  <a:gd name="connsiteX42" fmla="*/ 438150 w 476250"/>
                  <a:gd name="connsiteY42" fmla="*/ 438150 h 457691"/>
                  <a:gd name="connsiteX43" fmla="*/ 414338 w 476250"/>
                  <a:gd name="connsiteY43" fmla="*/ 457200 h 457691"/>
                  <a:gd name="connsiteX44" fmla="*/ 347663 w 476250"/>
                  <a:gd name="connsiteY44" fmla="*/ 457200 h 457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76250" h="457691">
                    <a:moveTo>
                      <a:pt x="347663" y="457200"/>
                    </a:moveTo>
                    <a:lnTo>
                      <a:pt x="347663" y="457200"/>
                    </a:lnTo>
                    <a:cubicBezTo>
                      <a:pt x="329407" y="454025"/>
                      <a:pt x="265112" y="443706"/>
                      <a:pt x="238125" y="438150"/>
                    </a:cubicBezTo>
                    <a:cubicBezTo>
                      <a:pt x="211138" y="432594"/>
                      <a:pt x="192088" y="428625"/>
                      <a:pt x="185738" y="423863"/>
                    </a:cubicBezTo>
                    <a:cubicBezTo>
                      <a:pt x="175012" y="391687"/>
                      <a:pt x="157163" y="420687"/>
                      <a:pt x="147638" y="414337"/>
                    </a:cubicBezTo>
                    <a:cubicBezTo>
                      <a:pt x="138113" y="407987"/>
                      <a:pt x="134938" y="395287"/>
                      <a:pt x="128588" y="385762"/>
                    </a:cubicBezTo>
                    <a:lnTo>
                      <a:pt x="109538" y="357187"/>
                    </a:lnTo>
                    <a:lnTo>
                      <a:pt x="90488" y="328612"/>
                    </a:lnTo>
                    <a:cubicBezTo>
                      <a:pt x="82104" y="303465"/>
                      <a:pt x="88510" y="318503"/>
                      <a:pt x="66675" y="285750"/>
                    </a:cubicBezTo>
                    <a:lnTo>
                      <a:pt x="57150" y="271462"/>
                    </a:lnTo>
                    <a:cubicBezTo>
                      <a:pt x="45815" y="237457"/>
                      <a:pt x="53194" y="251241"/>
                      <a:pt x="38100" y="228600"/>
                    </a:cubicBezTo>
                    <a:cubicBezTo>
                      <a:pt x="22084" y="180544"/>
                      <a:pt x="46531" y="255113"/>
                      <a:pt x="28575" y="195262"/>
                    </a:cubicBezTo>
                    <a:cubicBezTo>
                      <a:pt x="24247" y="180837"/>
                      <a:pt x="19050" y="166687"/>
                      <a:pt x="14288" y="152400"/>
                    </a:cubicBezTo>
                    <a:lnTo>
                      <a:pt x="4763" y="123825"/>
                    </a:lnTo>
                    <a:lnTo>
                      <a:pt x="0" y="109537"/>
                    </a:lnTo>
                    <a:cubicBezTo>
                      <a:pt x="1588" y="87312"/>
                      <a:pt x="891" y="64805"/>
                      <a:pt x="4763" y="42862"/>
                    </a:cubicBezTo>
                    <a:cubicBezTo>
                      <a:pt x="6606" y="32416"/>
                      <a:pt x="20382" y="23147"/>
                      <a:pt x="28575" y="19050"/>
                    </a:cubicBezTo>
                    <a:cubicBezTo>
                      <a:pt x="33065" y="16805"/>
                      <a:pt x="38373" y="16532"/>
                      <a:pt x="42863" y="14287"/>
                    </a:cubicBezTo>
                    <a:cubicBezTo>
                      <a:pt x="79785" y="-4174"/>
                      <a:pt x="35531" y="11967"/>
                      <a:pt x="71438" y="0"/>
                    </a:cubicBezTo>
                    <a:cubicBezTo>
                      <a:pt x="114300" y="1587"/>
                      <a:pt x="157510" y="-907"/>
                      <a:pt x="200025" y="4762"/>
                    </a:cubicBezTo>
                    <a:cubicBezTo>
                      <a:pt x="206701" y="5652"/>
                      <a:pt x="208709" y="15314"/>
                      <a:pt x="214313" y="19050"/>
                    </a:cubicBezTo>
                    <a:cubicBezTo>
                      <a:pt x="218490" y="21835"/>
                      <a:pt x="223838" y="22225"/>
                      <a:pt x="228600" y="23812"/>
                    </a:cubicBezTo>
                    <a:cubicBezTo>
                      <a:pt x="233363" y="28575"/>
                      <a:pt x="238505" y="32986"/>
                      <a:pt x="242888" y="38100"/>
                    </a:cubicBezTo>
                    <a:cubicBezTo>
                      <a:pt x="248054" y="44127"/>
                      <a:pt x="251243" y="51877"/>
                      <a:pt x="257175" y="57150"/>
                    </a:cubicBezTo>
                    <a:cubicBezTo>
                      <a:pt x="265731" y="64755"/>
                      <a:pt x="276225" y="69850"/>
                      <a:pt x="285750" y="76200"/>
                    </a:cubicBezTo>
                    <a:cubicBezTo>
                      <a:pt x="304214" y="88509"/>
                      <a:pt x="294609" y="83915"/>
                      <a:pt x="314325" y="90487"/>
                    </a:cubicBezTo>
                    <a:lnTo>
                      <a:pt x="342900" y="109537"/>
                    </a:lnTo>
                    <a:lnTo>
                      <a:pt x="357188" y="119062"/>
                    </a:lnTo>
                    <a:cubicBezTo>
                      <a:pt x="360363" y="123825"/>
                      <a:pt x="362666" y="129302"/>
                      <a:pt x="366713" y="133350"/>
                    </a:cubicBezTo>
                    <a:cubicBezTo>
                      <a:pt x="370760" y="137397"/>
                      <a:pt x="377336" y="138478"/>
                      <a:pt x="381000" y="142875"/>
                    </a:cubicBezTo>
                    <a:cubicBezTo>
                      <a:pt x="385545" y="148329"/>
                      <a:pt x="386398" y="156148"/>
                      <a:pt x="390525" y="161925"/>
                    </a:cubicBezTo>
                    <a:cubicBezTo>
                      <a:pt x="394440" y="167406"/>
                      <a:pt x="400501" y="171038"/>
                      <a:pt x="404813" y="176212"/>
                    </a:cubicBezTo>
                    <a:cubicBezTo>
                      <a:pt x="408477" y="180609"/>
                      <a:pt x="410674" y="186103"/>
                      <a:pt x="414338" y="190500"/>
                    </a:cubicBezTo>
                    <a:cubicBezTo>
                      <a:pt x="418650" y="195674"/>
                      <a:pt x="424313" y="199613"/>
                      <a:pt x="428625" y="204787"/>
                    </a:cubicBezTo>
                    <a:cubicBezTo>
                      <a:pt x="445684" y="225258"/>
                      <a:pt x="432174" y="211885"/>
                      <a:pt x="442913" y="233362"/>
                    </a:cubicBezTo>
                    <a:cubicBezTo>
                      <a:pt x="445473" y="238482"/>
                      <a:pt x="449263" y="242887"/>
                      <a:pt x="452438" y="247650"/>
                    </a:cubicBezTo>
                    <a:cubicBezTo>
                      <a:pt x="454025" y="252412"/>
                      <a:pt x="454955" y="257447"/>
                      <a:pt x="457200" y="261937"/>
                    </a:cubicBezTo>
                    <a:cubicBezTo>
                      <a:pt x="459760" y="267057"/>
                      <a:pt x="465219" y="270703"/>
                      <a:pt x="466725" y="276225"/>
                    </a:cubicBezTo>
                    <a:cubicBezTo>
                      <a:pt x="470093" y="288573"/>
                      <a:pt x="469198" y="301733"/>
                      <a:pt x="471488" y="314325"/>
                    </a:cubicBezTo>
                    <a:cubicBezTo>
                      <a:pt x="472386" y="319264"/>
                      <a:pt x="474663" y="323850"/>
                      <a:pt x="476250" y="328612"/>
                    </a:cubicBezTo>
                    <a:cubicBezTo>
                      <a:pt x="474663" y="350837"/>
                      <a:pt x="476591" y="373598"/>
                      <a:pt x="471488" y="395287"/>
                    </a:cubicBezTo>
                    <a:cubicBezTo>
                      <a:pt x="469945" y="401843"/>
                      <a:pt x="461335" y="404258"/>
                      <a:pt x="457200" y="409575"/>
                    </a:cubicBezTo>
                    <a:cubicBezTo>
                      <a:pt x="450172" y="418611"/>
                      <a:pt x="444500" y="428625"/>
                      <a:pt x="438150" y="438150"/>
                    </a:cubicBezTo>
                    <a:cubicBezTo>
                      <a:pt x="429588" y="450993"/>
                      <a:pt x="430768" y="455557"/>
                      <a:pt x="414338" y="457200"/>
                    </a:cubicBezTo>
                    <a:cubicBezTo>
                      <a:pt x="403280" y="458306"/>
                      <a:pt x="358775" y="457200"/>
                      <a:pt x="347663" y="45720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4A2C791-9E7E-4012-98C0-556DEA67B63E}"/>
                  </a:ext>
                </a:extLst>
              </p:cNvPr>
              <p:cNvSpPr/>
              <p:nvPr/>
            </p:nvSpPr>
            <p:spPr>
              <a:xfrm rot="209884">
                <a:off x="5715357" y="226390"/>
                <a:ext cx="414338" cy="466799"/>
              </a:xfrm>
              <a:custGeom>
                <a:avLst/>
                <a:gdLst>
                  <a:gd name="connsiteX0" fmla="*/ 280988 w 414338"/>
                  <a:gd name="connsiteY0" fmla="*/ 452438 h 466799"/>
                  <a:gd name="connsiteX1" fmla="*/ 280988 w 414338"/>
                  <a:gd name="connsiteY1" fmla="*/ 452438 h 466799"/>
                  <a:gd name="connsiteX2" fmla="*/ 180975 w 414338"/>
                  <a:gd name="connsiteY2" fmla="*/ 395288 h 466799"/>
                  <a:gd name="connsiteX3" fmla="*/ 152400 w 414338"/>
                  <a:gd name="connsiteY3" fmla="*/ 385763 h 466799"/>
                  <a:gd name="connsiteX4" fmla="*/ 138113 w 414338"/>
                  <a:gd name="connsiteY4" fmla="*/ 381000 h 466799"/>
                  <a:gd name="connsiteX5" fmla="*/ 123825 w 414338"/>
                  <a:gd name="connsiteY5" fmla="*/ 376238 h 466799"/>
                  <a:gd name="connsiteX6" fmla="*/ 109538 w 414338"/>
                  <a:gd name="connsiteY6" fmla="*/ 366713 h 466799"/>
                  <a:gd name="connsiteX7" fmla="*/ 80963 w 414338"/>
                  <a:gd name="connsiteY7" fmla="*/ 342900 h 466799"/>
                  <a:gd name="connsiteX8" fmla="*/ 66675 w 414338"/>
                  <a:gd name="connsiteY8" fmla="*/ 314325 h 466799"/>
                  <a:gd name="connsiteX9" fmla="*/ 57150 w 414338"/>
                  <a:gd name="connsiteY9" fmla="*/ 280988 h 466799"/>
                  <a:gd name="connsiteX10" fmla="*/ 52388 w 414338"/>
                  <a:gd name="connsiteY10" fmla="*/ 266700 h 466799"/>
                  <a:gd name="connsiteX11" fmla="*/ 38100 w 414338"/>
                  <a:gd name="connsiteY11" fmla="*/ 252413 h 466799"/>
                  <a:gd name="connsiteX12" fmla="*/ 33338 w 414338"/>
                  <a:gd name="connsiteY12" fmla="*/ 238125 h 466799"/>
                  <a:gd name="connsiteX13" fmla="*/ 19050 w 414338"/>
                  <a:gd name="connsiteY13" fmla="*/ 228600 h 466799"/>
                  <a:gd name="connsiteX14" fmla="*/ 9525 w 414338"/>
                  <a:gd name="connsiteY14" fmla="*/ 200025 h 466799"/>
                  <a:gd name="connsiteX15" fmla="*/ 4763 w 414338"/>
                  <a:gd name="connsiteY15" fmla="*/ 185738 h 466799"/>
                  <a:gd name="connsiteX16" fmla="*/ 0 w 414338"/>
                  <a:gd name="connsiteY16" fmla="*/ 171450 h 466799"/>
                  <a:gd name="connsiteX17" fmla="*/ 4763 w 414338"/>
                  <a:gd name="connsiteY17" fmla="*/ 66675 h 466799"/>
                  <a:gd name="connsiteX18" fmla="*/ 9525 w 414338"/>
                  <a:gd name="connsiteY18" fmla="*/ 42863 h 466799"/>
                  <a:gd name="connsiteX19" fmla="*/ 42863 w 414338"/>
                  <a:gd name="connsiteY19" fmla="*/ 23813 h 466799"/>
                  <a:gd name="connsiteX20" fmla="*/ 57150 w 414338"/>
                  <a:gd name="connsiteY20" fmla="*/ 14288 h 466799"/>
                  <a:gd name="connsiteX21" fmla="*/ 76200 w 414338"/>
                  <a:gd name="connsiteY21" fmla="*/ 9525 h 466799"/>
                  <a:gd name="connsiteX22" fmla="*/ 128588 w 414338"/>
                  <a:gd name="connsiteY22" fmla="*/ 0 h 466799"/>
                  <a:gd name="connsiteX23" fmla="*/ 180975 w 414338"/>
                  <a:gd name="connsiteY23" fmla="*/ 9525 h 466799"/>
                  <a:gd name="connsiteX24" fmla="*/ 209550 w 414338"/>
                  <a:gd name="connsiteY24" fmla="*/ 28575 h 466799"/>
                  <a:gd name="connsiteX25" fmla="*/ 242888 w 414338"/>
                  <a:gd name="connsiteY25" fmla="*/ 47625 h 466799"/>
                  <a:gd name="connsiteX26" fmla="*/ 271463 w 414338"/>
                  <a:gd name="connsiteY26" fmla="*/ 71438 h 466799"/>
                  <a:gd name="connsiteX27" fmla="*/ 295275 w 414338"/>
                  <a:gd name="connsiteY27" fmla="*/ 100013 h 466799"/>
                  <a:gd name="connsiteX28" fmla="*/ 309563 w 414338"/>
                  <a:gd name="connsiteY28" fmla="*/ 109538 h 466799"/>
                  <a:gd name="connsiteX29" fmla="*/ 342900 w 414338"/>
                  <a:gd name="connsiteY29" fmla="*/ 147638 h 466799"/>
                  <a:gd name="connsiteX30" fmla="*/ 347663 w 414338"/>
                  <a:gd name="connsiteY30" fmla="*/ 161925 h 466799"/>
                  <a:gd name="connsiteX31" fmla="*/ 361950 w 414338"/>
                  <a:gd name="connsiteY31" fmla="*/ 171450 h 466799"/>
                  <a:gd name="connsiteX32" fmla="*/ 385763 w 414338"/>
                  <a:gd name="connsiteY32" fmla="*/ 214313 h 466799"/>
                  <a:gd name="connsiteX33" fmla="*/ 390525 w 414338"/>
                  <a:gd name="connsiteY33" fmla="*/ 233363 h 466799"/>
                  <a:gd name="connsiteX34" fmla="*/ 409575 w 414338"/>
                  <a:gd name="connsiteY34" fmla="*/ 261938 h 466799"/>
                  <a:gd name="connsiteX35" fmla="*/ 414338 w 414338"/>
                  <a:gd name="connsiteY35" fmla="*/ 280988 h 466799"/>
                  <a:gd name="connsiteX36" fmla="*/ 409575 w 414338"/>
                  <a:gd name="connsiteY36" fmla="*/ 357188 h 466799"/>
                  <a:gd name="connsiteX37" fmla="*/ 404813 w 414338"/>
                  <a:gd name="connsiteY37" fmla="*/ 371475 h 466799"/>
                  <a:gd name="connsiteX38" fmla="*/ 385763 w 414338"/>
                  <a:gd name="connsiteY38" fmla="*/ 400050 h 466799"/>
                  <a:gd name="connsiteX39" fmla="*/ 371475 w 414338"/>
                  <a:gd name="connsiteY39" fmla="*/ 414338 h 466799"/>
                  <a:gd name="connsiteX40" fmla="*/ 361950 w 414338"/>
                  <a:gd name="connsiteY40" fmla="*/ 428625 h 466799"/>
                  <a:gd name="connsiteX41" fmla="*/ 319088 w 414338"/>
                  <a:gd name="connsiteY41" fmla="*/ 466725 h 466799"/>
                  <a:gd name="connsiteX42" fmla="*/ 280988 w 414338"/>
                  <a:gd name="connsiteY42" fmla="*/ 452438 h 466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414338" h="466799">
                    <a:moveTo>
                      <a:pt x="280988" y="452438"/>
                    </a:moveTo>
                    <a:lnTo>
                      <a:pt x="280988" y="452438"/>
                    </a:lnTo>
                    <a:cubicBezTo>
                      <a:pt x="247650" y="433388"/>
                      <a:pt x="215062" y="412963"/>
                      <a:pt x="180975" y="395288"/>
                    </a:cubicBezTo>
                    <a:cubicBezTo>
                      <a:pt x="172062" y="390666"/>
                      <a:pt x="161925" y="388938"/>
                      <a:pt x="152400" y="385763"/>
                    </a:cubicBezTo>
                    <a:lnTo>
                      <a:pt x="138113" y="381000"/>
                    </a:lnTo>
                    <a:lnTo>
                      <a:pt x="123825" y="376238"/>
                    </a:lnTo>
                    <a:cubicBezTo>
                      <a:pt x="119063" y="373063"/>
                      <a:pt x="113935" y="370377"/>
                      <a:pt x="109538" y="366713"/>
                    </a:cubicBezTo>
                    <a:cubicBezTo>
                      <a:pt x="72869" y="336155"/>
                      <a:pt x="116434" y="366548"/>
                      <a:pt x="80963" y="342900"/>
                    </a:cubicBezTo>
                    <a:cubicBezTo>
                      <a:pt x="68989" y="306983"/>
                      <a:pt x="85143" y="351261"/>
                      <a:pt x="66675" y="314325"/>
                    </a:cubicBezTo>
                    <a:cubicBezTo>
                      <a:pt x="62871" y="306717"/>
                      <a:pt x="59183" y="288103"/>
                      <a:pt x="57150" y="280988"/>
                    </a:cubicBezTo>
                    <a:cubicBezTo>
                      <a:pt x="55771" y="276161"/>
                      <a:pt x="55173" y="270877"/>
                      <a:pt x="52388" y="266700"/>
                    </a:cubicBezTo>
                    <a:cubicBezTo>
                      <a:pt x="48652" y="261096"/>
                      <a:pt x="42863" y="257175"/>
                      <a:pt x="38100" y="252413"/>
                    </a:cubicBezTo>
                    <a:cubicBezTo>
                      <a:pt x="36513" y="247650"/>
                      <a:pt x="36474" y="242045"/>
                      <a:pt x="33338" y="238125"/>
                    </a:cubicBezTo>
                    <a:cubicBezTo>
                      <a:pt x="29762" y="233655"/>
                      <a:pt x="22084" y="233454"/>
                      <a:pt x="19050" y="228600"/>
                    </a:cubicBezTo>
                    <a:cubicBezTo>
                      <a:pt x="13729" y="220086"/>
                      <a:pt x="12700" y="209550"/>
                      <a:pt x="9525" y="200025"/>
                    </a:cubicBezTo>
                    <a:lnTo>
                      <a:pt x="4763" y="185738"/>
                    </a:lnTo>
                    <a:lnTo>
                      <a:pt x="0" y="171450"/>
                    </a:lnTo>
                    <a:cubicBezTo>
                      <a:pt x="1588" y="136525"/>
                      <a:pt x="2180" y="101541"/>
                      <a:pt x="4763" y="66675"/>
                    </a:cubicBezTo>
                    <a:cubicBezTo>
                      <a:pt x="5361" y="58603"/>
                      <a:pt x="5509" y="49891"/>
                      <a:pt x="9525" y="42863"/>
                    </a:cubicBezTo>
                    <a:cubicBezTo>
                      <a:pt x="12338" y="37941"/>
                      <a:pt x="40253" y="25304"/>
                      <a:pt x="42863" y="23813"/>
                    </a:cubicBezTo>
                    <a:cubicBezTo>
                      <a:pt x="47833" y="20973"/>
                      <a:pt x="51889" y="16543"/>
                      <a:pt x="57150" y="14288"/>
                    </a:cubicBezTo>
                    <a:cubicBezTo>
                      <a:pt x="63166" y="11710"/>
                      <a:pt x="69906" y="11323"/>
                      <a:pt x="76200" y="9525"/>
                    </a:cubicBezTo>
                    <a:cubicBezTo>
                      <a:pt x="110455" y="-262"/>
                      <a:pt x="65557" y="7880"/>
                      <a:pt x="128588" y="0"/>
                    </a:cubicBezTo>
                    <a:cubicBezTo>
                      <a:pt x="130037" y="242"/>
                      <a:pt x="177125" y="7775"/>
                      <a:pt x="180975" y="9525"/>
                    </a:cubicBezTo>
                    <a:cubicBezTo>
                      <a:pt x="191397" y="14262"/>
                      <a:pt x="200025" y="22225"/>
                      <a:pt x="209550" y="28575"/>
                    </a:cubicBezTo>
                    <a:cubicBezTo>
                      <a:pt x="229743" y="42037"/>
                      <a:pt x="218721" y="35541"/>
                      <a:pt x="242888" y="47625"/>
                    </a:cubicBezTo>
                    <a:cubicBezTo>
                      <a:pt x="284617" y="89357"/>
                      <a:pt x="231689" y="38293"/>
                      <a:pt x="271463" y="71438"/>
                    </a:cubicBezTo>
                    <a:cubicBezTo>
                      <a:pt x="318272" y="110445"/>
                      <a:pt x="257814" y="62552"/>
                      <a:pt x="295275" y="100013"/>
                    </a:cubicBezTo>
                    <a:cubicBezTo>
                      <a:pt x="299322" y="104060"/>
                      <a:pt x="304800" y="106363"/>
                      <a:pt x="309563" y="109538"/>
                    </a:cubicBezTo>
                    <a:cubicBezTo>
                      <a:pt x="331788" y="142875"/>
                      <a:pt x="319088" y="131763"/>
                      <a:pt x="342900" y="147638"/>
                    </a:cubicBezTo>
                    <a:cubicBezTo>
                      <a:pt x="344488" y="152400"/>
                      <a:pt x="344527" y="158005"/>
                      <a:pt x="347663" y="161925"/>
                    </a:cubicBezTo>
                    <a:cubicBezTo>
                      <a:pt x="351239" y="166394"/>
                      <a:pt x="358917" y="166596"/>
                      <a:pt x="361950" y="171450"/>
                    </a:cubicBezTo>
                    <a:cubicBezTo>
                      <a:pt x="400798" y="233607"/>
                      <a:pt x="346133" y="174683"/>
                      <a:pt x="385763" y="214313"/>
                    </a:cubicBezTo>
                    <a:cubicBezTo>
                      <a:pt x="387350" y="220663"/>
                      <a:pt x="387598" y="227509"/>
                      <a:pt x="390525" y="233363"/>
                    </a:cubicBezTo>
                    <a:cubicBezTo>
                      <a:pt x="395644" y="243602"/>
                      <a:pt x="409575" y="261938"/>
                      <a:pt x="409575" y="261938"/>
                    </a:cubicBezTo>
                    <a:cubicBezTo>
                      <a:pt x="411163" y="268288"/>
                      <a:pt x="414338" y="274443"/>
                      <a:pt x="414338" y="280988"/>
                    </a:cubicBezTo>
                    <a:cubicBezTo>
                      <a:pt x="414338" y="306438"/>
                      <a:pt x="412239" y="331878"/>
                      <a:pt x="409575" y="357188"/>
                    </a:cubicBezTo>
                    <a:cubicBezTo>
                      <a:pt x="409049" y="362180"/>
                      <a:pt x="407251" y="367087"/>
                      <a:pt x="404813" y="371475"/>
                    </a:cubicBezTo>
                    <a:cubicBezTo>
                      <a:pt x="399254" y="381482"/>
                      <a:pt x="393858" y="391955"/>
                      <a:pt x="385763" y="400050"/>
                    </a:cubicBezTo>
                    <a:cubicBezTo>
                      <a:pt x="381000" y="404813"/>
                      <a:pt x="375787" y="409164"/>
                      <a:pt x="371475" y="414338"/>
                    </a:cubicBezTo>
                    <a:cubicBezTo>
                      <a:pt x="367811" y="418735"/>
                      <a:pt x="365753" y="424347"/>
                      <a:pt x="361950" y="428625"/>
                    </a:cubicBezTo>
                    <a:cubicBezTo>
                      <a:pt x="357023" y="434168"/>
                      <a:pt x="332815" y="461234"/>
                      <a:pt x="319088" y="466725"/>
                    </a:cubicBezTo>
                    <a:cubicBezTo>
                      <a:pt x="316140" y="467904"/>
                      <a:pt x="287338" y="454819"/>
                      <a:pt x="280988" y="452438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2019BE6-4E7A-465F-A9AE-C3B6315874A0}"/>
                  </a:ext>
                </a:extLst>
              </p:cNvPr>
              <p:cNvSpPr/>
              <p:nvPr/>
            </p:nvSpPr>
            <p:spPr>
              <a:xfrm rot="805211">
                <a:off x="6486904" y="107822"/>
                <a:ext cx="440522" cy="441993"/>
              </a:xfrm>
              <a:custGeom>
                <a:avLst/>
                <a:gdLst>
                  <a:gd name="connsiteX0" fmla="*/ 278597 w 440522"/>
                  <a:gd name="connsiteY0" fmla="*/ 438150 h 441993"/>
                  <a:gd name="connsiteX1" fmla="*/ 278597 w 440522"/>
                  <a:gd name="connsiteY1" fmla="*/ 438150 h 441993"/>
                  <a:gd name="connsiteX2" fmla="*/ 107147 w 440522"/>
                  <a:gd name="connsiteY2" fmla="*/ 338137 h 441993"/>
                  <a:gd name="connsiteX3" fmla="*/ 102384 w 440522"/>
                  <a:gd name="connsiteY3" fmla="*/ 323850 h 441993"/>
                  <a:gd name="connsiteX4" fmla="*/ 83334 w 440522"/>
                  <a:gd name="connsiteY4" fmla="*/ 295275 h 441993"/>
                  <a:gd name="connsiteX5" fmla="*/ 59522 w 440522"/>
                  <a:gd name="connsiteY5" fmla="*/ 266700 h 441993"/>
                  <a:gd name="connsiteX6" fmla="*/ 54759 w 440522"/>
                  <a:gd name="connsiteY6" fmla="*/ 252412 h 441993"/>
                  <a:gd name="connsiteX7" fmla="*/ 21422 w 440522"/>
                  <a:gd name="connsiteY7" fmla="*/ 209550 h 441993"/>
                  <a:gd name="connsiteX8" fmla="*/ 7134 w 440522"/>
                  <a:gd name="connsiteY8" fmla="*/ 166687 h 441993"/>
                  <a:gd name="connsiteX9" fmla="*/ 2372 w 440522"/>
                  <a:gd name="connsiteY9" fmla="*/ 152400 h 441993"/>
                  <a:gd name="connsiteX10" fmla="*/ 16659 w 440522"/>
                  <a:gd name="connsiteY10" fmla="*/ 42862 h 441993"/>
                  <a:gd name="connsiteX11" fmla="*/ 30947 w 440522"/>
                  <a:gd name="connsiteY11" fmla="*/ 33337 h 441993"/>
                  <a:gd name="connsiteX12" fmla="*/ 69047 w 440522"/>
                  <a:gd name="connsiteY12" fmla="*/ 9525 h 441993"/>
                  <a:gd name="connsiteX13" fmla="*/ 83334 w 440522"/>
                  <a:gd name="connsiteY13" fmla="*/ 4762 h 441993"/>
                  <a:gd name="connsiteX14" fmla="*/ 97622 w 440522"/>
                  <a:gd name="connsiteY14" fmla="*/ 0 h 441993"/>
                  <a:gd name="connsiteX15" fmla="*/ 173822 w 440522"/>
                  <a:gd name="connsiteY15" fmla="*/ 9525 h 441993"/>
                  <a:gd name="connsiteX16" fmla="*/ 188109 w 440522"/>
                  <a:gd name="connsiteY16" fmla="*/ 19050 h 441993"/>
                  <a:gd name="connsiteX17" fmla="*/ 197634 w 440522"/>
                  <a:gd name="connsiteY17" fmla="*/ 33337 h 441993"/>
                  <a:gd name="connsiteX18" fmla="*/ 226209 w 440522"/>
                  <a:gd name="connsiteY18" fmla="*/ 47625 h 441993"/>
                  <a:gd name="connsiteX19" fmla="*/ 235734 w 440522"/>
                  <a:gd name="connsiteY19" fmla="*/ 61912 h 441993"/>
                  <a:gd name="connsiteX20" fmla="*/ 254784 w 440522"/>
                  <a:gd name="connsiteY20" fmla="*/ 71437 h 441993"/>
                  <a:gd name="connsiteX21" fmla="*/ 269072 w 440522"/>
                  <a:gd name="connsiteY21" fmla="*/ 80962 h 441993"/>
                  <a:gd name="connsiteX22" fmla="*/ 302409 w 440522"/>
                  <a:gd name="connsiteY22" fmla="*/ 119062 h 441993"/>
                  <a:gd name="connsiteX23" fmla="*/ 321459 w 440522"/>
                  <a:gd name="connsiteY23" fmla="*/ 142875 h 441993"/>
                  <a:gd name="connsiteX24" fmla="*/ 350034 w 440522"/>
                  <a:gd name="connsiteY24" fmla="*/ 171450 h 441993"/>
                  <a:gd name="connsiteX25" fmla="*/ 359559 w 440522"/>
                  <a:gd name="connsiteY25" fmla="*/ 185737 h 441993"/>
                  <a:gd name="connsiteX26" fmla="*/ 373847 w 440522"/>
                  <a:gd name="connsiteY26" fmla="*/ 190500 h 441993"/>
                  <a:gd name="connsiteX27" fmla="*/ 397659 w 440522"/>
                  <a:gd name="connsiteY27" fmla="*/ 214312 h 441993"/>
                  <a:gd name="connsiteX28" fmla="*/ 407184 w 440522"/>
                  <a:gd name="connsiteY28" fmla="*/ 228600 h 441993"/>
                  <a:gd name="connsiteX29" fmla="*/ 421472 w 440522"/>
                  <a:gd name="connsiteY29" fmla="*/ 242887 h 441993"/>
                  <a:gd name="connsiteX30" fmla="*/ 426234 w 440522"/>
                  <a:gd name="connsiteY30" fmla="*/ 257175 h 441993"/>
                  <a:gd name="connsiteX31" fmla="*/ 440522 w 440522"/>
                  <a:gd name="connsiteY31" fmla="*/ 285750 h 441993"/>
                  <a:gd name="connsiteX32" fmla="*/ 435759 w 440522"/>
                  <a:gd name="connsiteY32" fmla="*/ 395287 h 441993"/>
                  <a:gd name="connsiteX33" fmla="*/ 426234 w 440522"/>
                  <a:gd name="connsiteY33" fmla="*/ 409575 h 441993"/>
                  <a:gd name="connsiteX34" fmla="*/ 397659 w 440522"/>
                  <a:gd name="connsiteY34" fmla="*/ 419100 h 441993"/>
                  <a:gd name="connsiteX35" fmla="*/ 383372 w 440522"/>
                  <a:gd name="connsiteY35" fmla="*/ 423862 h 441993"/>
                  <a:gd name="connsiteX36" fmla="*/ 369084 w 440522"/>
                  <a:gd name="connsiteY36" fmla="*/ 428625 h 441993"/>
                  <a:gd name="connsiteX37" fmla="*/ 350034 w 440522"/>
                  <a:gd name="connsiteY37" fmla="*/ 433387 h 441993"/>
                  <a:gd name="connsiteX38" fmla="*/ 278597 w 440522"/>
                  <a:gd name="connsiteY38" fmla="*/ 438150 h 441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40522" h="441993">
                    <a:moveTo>
                      <a:pt x="278597" y="438150"/>
                    </a:moveTo>
                    <a:lnTo>
                      <a:pt x="278597" y="438150"/>
                    </a:lnTo>
                    <a:cubicBezTo>
                      <a:pt x="221447" y="404812"/>
                      <a:pt x="162655" y="374142"/>
                      <a:pt x="107147" y="338137"/>
                    </a:cubicBezTo>
                    <a:cubicBezTo>
                      <a:pt x="102935" y="335405"/>
                      <a:pt x="104822" y="328238"/>
                      <a:pt x="102384" y="323850"/>
                    </a:cubicBezTo>
                    <a:cubicBezTo>
                      <a:pt x="96824" y="313843"/>
                      <a:pt x="91428" y="303370"/>
                      <a:pt x="83334" y="295275"/>
                    </a:cubicBezTo>
                    <a:cubicBezTo>
                      <a:pt x="72803" y="284743"/>
                      <a:pt x="66152" y="279959"/>
                      <a:pt x="59522" y="266700"/>
                    </a:cubicBezTo>
                    <a:cubicBezTo>
                      <a:pt x="57277" y="262210"/>
                      <a:pt x="57197" y="256801"/>
                      <a:pt x="54759" y="252412"/>
                    </a:cubicBezTo>
                    <a:cubicBezTo>
                      <a:pt x="40518" y="226778"/>
                      <a:pt x="38777" y="226905"/>
                      <a:pt x="21422" y="209550"/>
                    </a:cubicBezTo>
                    <a:lnTo>
                      <a:pt x="7134" y="166687"/>
                    </a:lnTo>
                    <a:lnTo>
                      <a:pt x="2372" y="152400"/>
                    </a:lnTo>
                    <a:cubicBezTo>
                      <a:pt x="3451" y="130826"/>
                      <a:pt x="-9785" y="69306"/>
                      <a:pt x="16659" y="42862"/>
                    </a:cubicBezTo>
                    <a:cubicBezTo>
                      <a:pt x="20706" y="38815"/>
                      <a:pt x="26184" y="36512"/>
                      <a:pt x="30947" y="33337"/>
                    </a:cubicBezTo>
                    <a:cubicBezTo>
                      <a:pt x="46042" y="10696"/>
                      <a:pt x="35042" y="20861"/>
                      <a:pt x="69047" y="9525"/>
                    </a:cubicBezTo>
                    <a:lnTo>
                      <a:pt x="83334" y="4762"/>
                    </a:lnTo>
                    <a:lnTo>
                      <a:pt x="97622" y="0"/>
                    </a:lnTo>
                    <a:cubicBezTo>
                      <a:pt x="109446" y="909"/>
                      <a:pt x="153261" y="-756"/>
                      <a:pt x="173822" y="9525"/>
                    </a:cubicBezTo>
                    <a:cubicBezTo>
                      <a:pt x="178941" y="12085"/>
                      <a:pt x="183347" y="15875"/>
                      <a:pt x="188109" y="19050"/>
                    </a:cubicBezTo>
                    <a:cubicBezTo>
                      <a:pt x="191284" y="23812"/>
                      <a:pt x="193587" y="29290"/>
                      <a:pt x="197634" y="33337"/>
                    </a:cubicBezTo>
                    <a:cubicBezTo>
                      <a:pt x="206866" y="42568"/>
                      <a:pt x="214590" y="43751"/>
                      <a:pt x="226209" y="47625"/>
                    </a:cubicBezTo>
                    <a:cubicBezTo>
                      <a:pt x="229384" y="52387"/>
                      <a:pt x="231337" y="58248"/>
                      <a:pt x="235734" y="61912"/>
                    </a:cubicBezTo>
                    <a:cubicBezTo>
                      <a:pt x="241188" y="66457"/>
                      <a:pt x="248620" y="67915"/>
                      <a:pt x="254784" y="71437"/>
                    </a:cubicBezTo>
                    <a:cubicBezTo>
                      <a:pt x="259754" y="74277"/>
                      <a:pt x="264309" y="77787"/>
                      <a:pt x="269072" y="80962"/>
                    </a:cubicBezTo>
                    <a:cubicBezTo>
                      <a:pt x="291297" y="114299"/>
                      <a:pt x="278597" y="103187"/>
                      <a:pt x="302409" y="119062"/>
                    </a:cubicBezTo>
                    <a:cubicBezTo>
                      <a:pt x="310687" y="143894"/>
                      <a:pt x="301051" y="124735"/>
                      <a:pt x="321459" y="142875"/>
                    </a:cubicBezTo>
                    <a:cubicBezTo>
                      <a:pt x="331527" y="151824"/>
                      <a:pt x="342562" y="160242"/>
                      <a:pt x="350034" y="171450"/>
                    </a:cubicBezTo>
                    <a:cubicBezTo>
                      <a:pt x="353209" y="176212"/>
                      <a:pt x="355090" y="182161"/>
                      <a:pt x="359559" y="185737"/>
                    </a:cubicBezTo>
                    <a:cubicBezTo>
                      <a:pt x="363479" y="188873"/>
                      <a:pt x="369084" y="188912"/>
                      <a:pt x="373847" y="190500"/>
                    </a:cubicBezTo>
                    <a:cubicBezTo>
                      <a:pt x="399250" y="228603"/>
                      <a:pt x="365907" y="182559"/>
                      <a:pt x="397659" y="214312"/>
                    </a:cubicBezTo>
                    <a:cubicBezTo>
                      <a:pt x="401706" y="218360"/>
                      <a:pt x="403520" y="224203"/>
                      <a:pt x="407184" y="228600"/>
                    </a:cubicBezTo>
                    <a:cubicBezTo>
                      <a:pt x="411496" y="233774"/>
                      <a:pt x="416709" y="238125"/>
                      <a:pt x="421472" y="242887"/>
                    </a:cubicBezTo>
                    <a:cubicBezTo>
                      <a:pt x="423059" y="247650"/>
                      <a:pt x="423989" y="252685"/>
                      <a:pt x="426234" y="257175"/>
                    </a:cubicBezTo>
                    <a:cubicBezTo>
                      <a:pt x="444702" y="294112"/>
                      <a:pt x="428547" y="249829"/>
                      <a:pt x="440522" y="285750"/>
                    </a:cubicBezTo>
                    <a:cubicBezTo>
                      <a:pt x="438934" y="322262"/>
                      <a:pt x="439948" y="358981"/>
                      <a:pt x="435759" y="395287"/>
                    </a:cubicBezTo>
                    <a:cubicBezTo>
                      <a:pt x="435103" y="400973"/>
                      <a:pt x="431088" y="406541"/>
                      <a:pt x="426234" y="409575"/>
                    </a:cubicBezTo>
                    <a:cubicBezTo>
                      <a:pt x="417720" y="414896"/>
                      <a:pt x="407184" y="415925"/>
                      <a:pt x="397659" y="419100"/>
                    </a:cubicBezTo>
                    <a:lnTo>
                      <a:pt x="383372" y="423862"/>
                    </a:lnTo>
                    <a:cubicBezTo>
                      <a:pt x="378609" y="425450"/>
                      <a:pt x="373954" y="427408"/>
                      <a:pt x="369084" y="428625"/>
                    </a:cubicBezTo>
                    <a:lnTo>
                      <a:pt x="350034" y="433387"/>
                    </a:lnTo>
                    <a:cubicBezTo>
                      <a:pt x="325180" y="449957"/>
                      <a:pt x="290503" y="437356"/>
                      <a:pt x="278597" y="43815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5A8A898-EA79-4DCA-984F-A5A71765BB23}"/>
                  </a:ext>
                </a:extLst>
              </p:cNvPr>
              <p:cNvSpPr/>
              <p:nvPr/>
            </p:nvSpPr>
            <p:spPr>
              <a:xfrm rot="336905">
                <a:off x="7358312" y="156641"/>
                <a:ext cx="377356" cy="458055"/>
              </a:xfrm>
              <a:custGeom>
                <a:avLst/>
                <a:gdLst>
                  <a:gd name="connsiteX0" fmla="*/ 252413 w 377356"/>
                  <a:gd name="connsiteY0" fmla="*/ 457200 h 458055"/>
                  <a:gd name="connsiteX1" fmla="*/ 252413 w 377356"/>
                  <a:gd name="connsiteY1" fmla="*/ 457200 h 458055"/>
                  <a:gd name="connsiteX2" fmla="*/ 95250 w 377356"/>
                  <a:gd name="connsiteY2" fmla="*/ 376237 h 458055"/>
                  <a:gd name="connsiteX3" fmla="*/ 66675 w 377356"/>
                  <a:gd name="connsiteY3" fmla="*/ 361950 h 458055"/>
                  <a:gd name="connsiteX4" fmla="*/ 42863 w 377356"/>
                  <a:gd name="connsiteY4" fmla="*/ 333375 h 458055"/>
                  <a:gd name="connsiteX5" fmla="*/ 33338 w 377356"/>
                  <a:gd name="connsiteY5" fmla="*/ 304800 h 458055"/>
                  <a:gd name="connsiteX6" fmla="*/ 28575 w 377356"/>
                  <a:gd name="connsiteY6" fmla="*/ 290512 h 458055"/>
                  <a:gd name="connsiteX7" fmla="*/ 23813 w 377356"/>
                  <a:gd name="connsiteY7" fmla="*/ 271462 h 458055"/>
                  <a:gd name="connsiteX8" fmla="*/ 14288 w 377356"/>
                  <a:gd name="connsiteY8" fmla="*/ 242887 h 458055"/>
                  <a:gd name="connsiteX9" fmla="*/ 9525 w 377356"/>
                  <a:gd name="connsiteY9" fmla="*/ 214312 h 458055"/>
                  <a:gd name="connsiteX10" fmla="*/ 4763 w 377356"/>
                  <a:gd name="connsiteY10" fmla="*/ 195262 h 458055"/>
                  <a:gd name="connsiteX11" fmla="*/ 0 w 377356"/>
                  <a:gd name="connsiteY11" fmla="*/ 166687 h 458055"/>
                  <a:gd name="connsiteX12" fmla="*/ 4763 w 377356"/>
                  <a:gd name="connsiteY12" fmla="*/ 47625 h 458055"/>
                  <a:gd name="connsiteX13" fmla="*/ 19050 w 377356"/>
                  <a:gd name="connsiteY13" fmla="*/ 33337 h 458055"/>
                  <a:gd name="connsiteX14" fmla="*/ 61913 w 377356"/>
                  <a:gd name="connsiteY14" fmla="*/ 14287 h 458055"/>
                  <a:gd name="connsiteX15" fmla="*/ 76200 w 377356"/>
                  <a:gd name="connsiteY15" fmla="*/ 9525 h 458055"/>
                  <a:gd name="connsiteX16" fmla="*/ 90488 w 377356"/>
                  <a:gd name="connsiteY16" fmla="*/ 4762 h 458055"/>
                  <a:gd name="connsiteX17" fmla="*/ 104775 w 377356"/>
                  <a:gd name="connsiteY17" fmla="*/ 0 h 458055"/>
                  <a:gd name="connsiteX18" fmla="*/ 147638 w 377356"/>
                  <a:gd name="connsiteY18" fmla="*/ 4762 h 458055"/>
                  <a:gd name="connsiteX19" fmla="*/ 161925 w 377356"/>
                  <a:gd name="connsiteY19" fmla="*/ 14287 h 458055"/>
                  <a:gd name="connsiteX20" fmla="*/ 176213 w 377356"/>
                  <a:gd name="connsiteY20" fmla="*/ 19050 h 458055"/>
                  <a:gd name="connsiteX21" fmla="*/ 185738 w 377356"/>
                  <a:gd name="connsiteY21" fmla="*/ 33337 h 458055"/>
                  <a:gd name="connsiteX22" fmla="*/ 200025 w 377356"/>
                  <a:gd name="connsiteY22" fmla="*/ 42862 h 458055"/>
                  <a:gd name="connsiteX23" fmla="*/ 219075 w 377356"/>
                  <a:gd name="connsiteY23" fmla="*/ 57150 h 458055"/>
                  <a:gd name="connsiteX24" fmla="*/ 228600 w 377356"/>
                  <a:gd name="connsiteY24" fmla="*/ 71437 h 458055"/>
                  <a:gd name="connsiteX25" fmla="*/ 242888 w 377356"/>
                  <a:gd name="connsiteY25" fmla="*/ 85725 h 458055"/>
                  <a:gd name="connsiteX26" fmla="*/ 257175 w 377356"/>
                  <a:gd name="connsiteY26" fmla="*/ 133350 h 458055"/>
                  <a:gd name="connsiteX27" fmla="*/ 261938 w 377356"/>
                  <a:gd name="connsiteY27" fmla="*/ 147637 h 458055"/>
                  <a:gd name="connsiteX28" fmla="*/ 271463 w 377356"/>
                  <a:gd name="connsiteY28" fmla="*/ 161925 h 458055"/>
                  <a:gd name="connsiteX29" fmla="*/ 285750 w 377356"/>
                  <a:gd name="connsiteY29" fmla="*/ 200025 h 458055"/>
                  <a:gd name="connsiteX30" fmla="*/ 304800 w 377356"/>
                  <a:gd name="connsiteY30" fmla="*/ 228600 h 458055"/>
                  <a:gd name="connsiteX31" fmla="*/ 323850 w 377356"/>
                  <a:gd name="connsiteY31" fmla="*/ 271462 h 458055"/>
                  <a:gd name="connsiteX32" fmla="*/ 338138 w 377356"/>
                  <a:gd name="connsiteY32" fmla="*/ 300037 h 458055"/>
                  <a:gd name="connsiteX33" fmla="*/ 352425 w 377356"/>
                  <a:gd name="connsiteY33" fmla="*/ 328612 h 458055"/>
                  <a:gd name="connsiteX34" fmla="*/ 366713 w 377356"/>
                  <a:gd name="connsiteY34" fmla="*/ 338137 h 458055"/>
                  <a:gd name="connsiteX35" fmla="*/ 371475 w 377356"/>
                  <a:gd name="connsiteY35" fmla="*/ 409575 h 458055"/>
                  <a:gd name="connsiteX36" fmla="*/ 361950 w 377356"/>
                  <a:gd name="connsiteY36" fmla="*/ 423862 h 458055"/>
                  <a:gd name="connsiteX37" fmla="*/ 319088 w 377356"/>
                  <a:gd name="connsiteY37" fmla="*/ 447675 h 458055"/>
                  <a:gd name="connsiteX38" fmla="*/ 304800 w 377356"/>
                  <a:gd name="connsiteY38" fmla="*/ 457200 h 458055"/>
                  <a:gd name="connsiteX39" fmla="*/ 252413 w 377356"/>
                  <a:gd name="connsiteY39" fmla="*/ 457200 h 458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77356" h="458055">
                    <a:moveTo>
                      <a:pt x="252413" y="457200"/>
                    </a:moveTo>
                    <a:lnTo>
                      <a:pt x="252413" y="457200"/>
                    </a:lnTo>
                    <a:lnTo>
                      <a:pt x="95250" y="376237"/>
                    </a:lnTo>
                    <a:cubicBezTo>
                      <a:pt x="63599" y="359532"/>
                      <a:pt x="97959" y="372377"/>
                      <a:pt x="66675" y="361950"/>
                    </a:cubicBezTo>
                    <a:cubicBezTo>
                      <a:pt x="57705" y="352979"/>
                      <a:pt x="48167" y="345308"/>
                      <a:pt x="42863" y="333375"/>
                    </a:cubicBezTo>
                    <a:cubicBezTo>
                      <a:pt x="38785" y="324200"/>
                      <a:pt x="36513" y="314325"/>
                      <a:pt x="33338" y="304800"/>
                    </a:cubicBezTo>
                    <a:cubicBezTo>
                      <a:pt x="31750" y="300037"/>
                      <a:pt x="29792" y="295382"/>
                      <a:pt x="28575" y="290512"/>
                    </a:cubicBezTo>
                    <a:cubicBezTo>
                      <a:pt x="26988" y="284162"/>
                      <a:pt x="25694" y="277731"/>
                      <a:pt x="23813" y="271462"/>
                    </a:cubicBezTo>
                    <a:cubicBezTo>
                      <a:pt x="20928" y="261845"/>
                      <a:pt x="15939" y="252791"/>
                      <a:pt x="14288" y="242887"/>
                    </a:cubicBezTo>
                    <a:cubicBezTo>
                      <a:pt x="12700" y="233362"/>
                      <a:pt x="11419" y="223781"/>
                      <a:pt x="9525" y="214312"/>
                    </a:cubicBezTo>
                    <a:cubicBezTo>
                      <a:pt x="8241" y="207894"/>
                      <a:pt x="6047" y="201680"/>
                      <a:pt x="4763" y="195262"/>
                    </a:cubicBezTo>
                    <a:cubicBezTo>
                      <a:pt x="2869" y="185793"/>
                      <a:pt x="1588" y="176212"/>
                      <a:pt x="0" y="166687"/>
                    </a:cubicBezTo>
                    <a:cubicBezTo>
                      <a:pt x="1588" y="127000"/>
                      <a:pt x="-854" y="86945"/>
                      <a:pt x="4763" y="47625"/>
                    </a:cubicBezTo>
                    <a:cubicBezTo>
                      <a:pt x="5716" y="40957"/>
                      <a:pt x="13876" y="37649"/>
                      <a:pt x="19050" y="33337"/>
                    </a:cubicBezTo>
                    <a:cubicBezTo>
                      <a:pt x="34143" y="20759"/>
                      <a:pt x="41150" y="21208"/>
                      <a:pt x="61913" y="14287"/>
                    </a:cubicBezTo>
                    <a:lnTo>
                      <a:pt x="76200" y="9525"/>
                    </a:lnTo>
                    <a:lnTo>
                      <a:pt x="90488" y="4762"/>
                    </a:lnTo>
                    <a:lnTo>
                      <a:pt x="104775" y="0"/>
                    </a:lnTo>
                    <a:cubicBezTo>
                      <a:pt x="119063" y="1587"/>
                      <a:pt x="133692" y="1276"/>
                      <a:pt x="147638" y="4762"/>
                    </a:cubicBezTo>
                    <a:cubicBezTo>
                      <a:pt x="153191" y="6150"/>
                      <a:pt x="156806" y="11727"/>
                      <a:pt x="161925" y="14287"/>
                    </a:cubicBezTo>
                    <a:cubicBezTo>
                      <a:pt x="166415" y="16532"/>
                      <a:pt x="171450" y="17462"/>
                      <a:pt x="176213" y="19050"/>
                    </a:cubicBezTo>
                    <a:cubicBezTo>
                      <a:pt x="179388" y="23812"/>
                      <a:pt x="181691" y="29290"/>
                      <a:pt x="185738" y="33337"/>
                    </a:cubicBezTo>
                    <a:cubicBezTo>
                      <a:pt x="189785" y="37384"/>
                      <a:pt x="195368" y="39535"/>
                      <a:pt x="200025" y="42862"/>
                    </a:cubicBezTo>
                    <a:cubicBezTo>
                      <a:pt x="206484" y="47476"/>
                      <a:pt x="213462" y="51537"/>
                      <a:pt x="219075" y="57150"/>
                    </a:cubicBezTo>
                    <a:cubicBezTo>
                      <a:pt x="223122" y="61197"/>
                      <a:pt x="224936" y="67040"/>
                      <a:pt x="228600" y="71437"/>
                    </a:cubicBezTo>
                    <a:cubicBezTo>
                      <a:pt x="232912" y="76611"/>
                      <a:pt x="238125" y="80962"/>
                      <a:pt x="242888" y="85725"/>
                    </a:cubicBezTo>
                    <a:cubicBezTo>
                      <a:pt x="250084" y="114511"/>
                      <a:pt x="245582" y="98572"/>
                      <a:pt x="257175" y="133350"/>
                    </a:cubicBezTo>
                    <a:cubicBezTo>
                      <a:pt x="258763" y="138112"/>
                      <a:pt x="259153" y="143460"/>
                      <a:pt x="261938" y="147637"/>
                    </a:cubicBezTo>
                    <a:lnTo>
                      <a:pt x="271463" y="161925"/>
                    </a:lnTo>
                    <a:cubicBezTo>
                      <a:pt x="276307" y="181303"/>
                      <a:pt x="275076" y="182236"/>
                      <a:pt x="285750" y="200025"/>
                    </a:cubicBezTo>
                    <a:cubicBezTo>
                      <a:pt x="291640" y="209841"/>
                      <a:pt x="301180" y="217740"/>
                      <a:pt x="304800" y="228600"/>
                    </a:cubicBezTo>
                    <a:cubicBezTo>
                      <a:pt x="329373" y="302318"/>
                      <a:pt x="301209" y="226182"/>
                      <a:pt x="323850" y="271462"/>
                    </a:cubicBezTo>
                    <a:cubicBezTo>
                      <a:pt x="343568" y="310896"/>
                      <a:pt x="310842" y="259094"/>
                      <a:pt x="338138" y="300037"/>
                    </a:cubicBezTo>
                    <a:cubicBezTo>
                      <a:pt x="342011" y="311658"/>
                      <a:pt x="343192" y="319379"/>
                      <a:pt x="352425" y="328612"/>
                    </a:cubicBezTo>
                    <a:cubicBezTo>
                      <a:pt x="356473" y="332659"/>
                      <a:pt x="361950" y="334962"/>
                      <a:pt x="366713" y="338137"/>
                    </a:cubicBezTo>
                    <a:cubicBezTo>
                      <a:pt x="377855" y="371563"/>
                      <a:pt x="381541" y="369314"/>
                      <a:pt x="371475" y="409575"/>
                    </a:cubicBezTo>
                    <a:cubicBezTo>
                      <a:pt x="370087" y="415128"/>
                      <a:pt x="366258" y="420093"/>
                      <a:pt x="361950" y="423862"/>
                    </a:cubicBezTo>
                    <a:cubicBezTo>
                      <a:pt x="321910" y="458897"/>
                      <a:pt x="347431" y="433503"/>
                      <a:pt x="319088" y="447675"/>
                    </a:cubicBezTo>
                    <a:cubicBezTo>
                      <a:pt x="313968" y="450235"/>
                      <a:pt x="310353" y="455812"/>
                      <a:pt x="304800" y="457200"/>
                    </a:cubicBezTo>
                    <a:cubicBezTo>
                      <a:pt x="297100" y="459125"/>
                      <a:pt x="288925" y="457200"/>
                      <a:pt x="252413" y="45720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0" name="Title 3">
              <a:extLst>
                <a:ext uri="{FF2B5EF4-FFF2-40B4-BE49-F238E27FC236}">
                  <a16:creationId xmlns:a16="http://schemas.microsoft.com/office/drawing/2014/main" id="{F15F9C7B-66BC-48B9-A30F-2586E49CE5F6}"/>
                </a:ext>
              </a:extLst>
            </p:cNvPr>
            <p:cNvSpPr txBox="1">
              <a:spLocks/>
            </p:cNvSpPr>
            <p:nvPr/>
          </p:nvSpPr>
          <p:spPr>
            <a:xfrm rot="17576728">
              <a:off x="6444997" y="1500629"/>
              <a:ext cx="1985547" cy="199606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rtlCol="0" anchor="b">
              <a:prstTxWarp prst="textCirclePour">
                <a:avLst>
                  <a:gd name="adj1" fmla="val 13013292"/>
                  <a:gd name="adj2" fmla="val 41380"/>
                </a:avLst>
              </a:prstTxWarp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7200" b="1" i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W</a:t>
              </a:r>
              <a:r>
                <a:rPr lang="en-US" sz="6600" b="1" i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A</a:t>
              </a:r>
              <a:r>
                <a:rPr lang="en-US" b="1" i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VE</a:t>
              </a:r>
              <a:r>
                <a:rPr lang="en-US" sz="5400" b="1" i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L</a:t>
              </a:r>
              <a:r>
                <a:rPr lang="en-US" sz="4800" b="1" i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ET</a:t>
              </a:r>
              <a:endParaRPr lang="en-US" sz="8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88203BD-8EC7-4BCE-A017-13A3ED1CEEAD}"/>
              </a:ext>
            </a:extLst>
          </p:cNvPr>
          <p:cNvSpPr txBox="1"/>
          <p:nvPr/>
        </p:nvSpPr>
        <p:spPr>
          <a:xfrm>
            <a:off x="8139430" y="2432541"/>
            <a:ext cx="2624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EVOLUTION-</a:t>
            </a:r>
            <a:r>
              <a:rPr lang="en-US" sz="1600" i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B33701-B3C3-467A-9BA8-8972C2A4E564}"/>
              </a:ext>
            </a:extLst>
          </p:cNvPr>
          <p:cNvSpPr txBox="1"/>
          <p:nvPr/>
        </p:nvSpPr>
        <p:spPr>
          <a:xfrm>
            <a:off x="5103548" y="2650833"/>
            <a:ext cx="1237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rPr>
              <a:t>The</a:t>
            </a:r>
            <a:endParaRPr lang="en-US" sz="6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 Neue" panose="020B0606020202050201" pitchFamily="34" charset="0"/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72392252-DE78-4C7C-8EC9-1F3F9051362D}"/>
              </a:ext>
            </a:extLst>
          </p:cNvPr>
          <p:cNvSpPr/>
          <p:nvPr/>
        </p:nvSpPr>
        <p:spPr>
          <a:xfrm rot="19727381">
            <a:off x="10014656" y="3944624"/>
            <a:ext cx="1290433" cy="1112442"/>
          </a:xfrm>
          <a:prstGeom prst="triangle">
            <a:avLst/>
          </a:prstGeom>
          <a:noFill/>
          <a:ln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32F7101-DFCC-4CAB-87D3-E618AF23B517}"/>
              </a:ext>
            </a:extLst>
          </p:cNvPr>
          <p:cNvGrpSpPr/>
          <p:nvPr/>
        </p:nvGrpSpPr>
        <p:grpSpPr>
          <a:xfrm>
            <a:off x="10691245" y="6086506"/>
            <a:ext cx="914834" cy="368798"/>
            <a:chOff x="10011260" y="5877770"/>
            <a:chExt cx="1969934" cy="794141"/>
          </a:xfrm>
        </p:grpSpPr>
        <p:pic>
          <p:nvPicPr>
            <p:cNvPr id="69" name="Picture 6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9D2AE8C-45DD-4EDC-9735-39044F740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3750" b="100000" l="70000" r="9655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23" t="73833" b="-1518"/>
            <a:stretch/>
          </p:blipFill>
          <p:spPr>
            <a:xfrm rot="4757681">
              <a:off x="10102087" y="5786943"/>
              <a:ext cx="794141" cy="975795"/>
            </a:xfrm>
            <a:prstGeom prst="rect">
              <a:avLst/>
            </a:prstGeom>
          </p:spPr>
        </p:pic>
        <p:sp>
          <p:nvSpPr>
            <p:cNvPr id="70" name="Arrow: Striped Right 6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D2F6C29-E289-4AF4-B83F-746707E81044}"/>
                </a:ext>
              </a:extLst>
            </p:cNvPr>
            <p:cNvSpPr/>
            <p:nvPr/>
          </p:nvSpPr>
          <p:spPr>
            <a:xfrm>
              <a:off x="11018668" y="5933816"/>
              <a:ext cx="962526" cy="593558"/>
            </a:xfrm>
            <a:prstGeom prst="stripedRightArrow">
              <a:avLst>
                <a:gd name="adj1" fmla="val 50000"/>
                <a:gd name="adj2" fmla="val 59062"/>
              </a:avLst>
            </a:prstGeom>
            <a:gradFill flip="none" rotWithShape="1">
              <a:gsLst>
                <a:gs pos="16000">
                  <a:srgbClr val="FFFFFF"/>
                </a:gs>
                <a:gs pos="0">
                  <a:schemeClr val="tx1">
                    <a:alpha val="13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72B91F72-1996-4F91-8EEB-F3636D5AAE23}"/>
              </a:ext>
            </a:extLst>
          </p:cNvPr>
          <p:cNvSpPr/>
          <p:nvPr/>
        </p:nvSpPr>
        <p:spPr>
          <a:xfrm>
            <a:off x="8110108" y="3166874"/>
            <a:ext cx="6159935" cy="6159935"/>
          </a:xfrm>
          <a:prstGeom prst="ellipse">
            <a:avLst/>
          </a:prstGeom>
          <a:noFill/>
          <a:ln w="149225">
            <a:solidFill>
              <a:schemeClr val="tx1"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6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37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900" decel="1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37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decel="1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4" presetClass="path" presetSubtype="0" accel="11667" fill="hold" grpId="1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-0.25 E" pathEditMode="relative" ptsTypes="" p14:bounceEnd="73333">
                                          <p:cBhvr>
                                            <p:cTn id="32" dur="6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repeatCount="2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decel="100000" autoRev="1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 0 L 0 0.25 E" pathEditMode="relative" ptsTypes="">
                                          <p:cBhvr>
                                            <p:cTn id="37" dur="3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35" presetClass="path" presetSubtype="0" accel="44000" decel="50000" fill="hold" nodeType="with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4.81481E-6 L -0.08334 -0.00069 " pathEditMode="relative" rAng="0" ptsTypes="AA" p14:bounceEnd="28000">
                                          <p:cBhvr>
                                            <p:cTn id="43" dur="500" spd="-100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167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4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4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6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3000" tmFilter="0, 0; .2, .5; .8, .5; 1, 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0" dur="1500" autoRev="1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6" presetClass="emph" presetSubtype="0" repeatCount="indefinite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3000" tmFilter="0, 0; .2, .5; .8, .5; 1, 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6" dur="1500" autoRev="1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26" presetClass="emph" presetSubtype="0" repeatCount="indefinite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3000" tmFilter="0, 0; .2, .5; .8, .5; 1, 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9" dur="1500" autoRev="1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6" presetClass="emph" presetSubtype="0" repeatCount="indefinite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3000" tmFilter="0, 0; .2, .5; .8, .5; 1, 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2" dur="1500" autoRev="1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4" dur="2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6" dur="2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8" dur="2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35" presetClass="pat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4.44444E-6 L -0.50352 0.37431 " pathEditMode="relative" rAng="0" ptsTypes="AA">
                                          <p:cBhvr>
                                            <p:cTn id="70" dur="2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169" y="187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35" presetClass="pat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-3.7037E-6 L -0.497 -0.55023 " pathEditMode="relative" rAng="0" ptsTypes="AA">
                                          <p:cBhvr>
                                            <p:cTn id="72" dur="2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857" y="-275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35" presetClass="pat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1.11022E-16 L -0.14063 -0.78264 " pathEditMode="relative" rAng="0" ptsTypes="AA">
                                          <p:cBhvr>
                                            <p:cTn id="74" dur="2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031" y="-391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2" presetClass="exit" presetSubtype="4" repeatCount="300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78" dur="1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22" presetClass="exit" presetSubtype="4" repeatCount="300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81" dur="1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22" presetClass="exit" presetSubtype="4" repeatCount="200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84" dur="1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decel="55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0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0000" y="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10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2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 animBg="1"/>
          <p:bldP spid="58" grpId="1" animBg="1"/>
          <p:bldP spid="58" grpId="2" animBg="1"/>
          <p:bldP spid="58" grpId="3" animBg="1"/>
          <p:bldP spid="58" grpId="4" animBg="1"/>
          <p:bldP spid="56" grpId="0" animBg="1"/>
          <p:bldP spid="56" grpId="1" animBg="1"/>
          <p:bldP spid="56" grpId="2" animBg="1"/>
          <p:bldP spid="56" grpId="3" animBg="1"/>
          <p:bldP spid="56" grpId="4" animBg="1"/>
          <p:bldP spid="4" grpId="0"/>
          <p:bldP spid="4" grpId="1"/>
          <p:bldP spid="5" grpId="0" build="p"/>
          <p:bldP spid="5" grpId="1" build="p"/>
          <p:bldP spid="42" grpId="0"/>
          <p:bldP spid="43" grpId="0"/>
          <p:bldP spid="57" grpId="0" animBg="1"/>
          <p:bldP spid="57" grpId="1" animBg="1"/>
          <p:bldP spid="57" grpId="2" animBg="1"/>
          <p:bldP spid="57" grpId="3" animBg="1"/>
          <p:bldP spid="57" grpId="4" animBg="1"/>
          <p:bldP spid="72" grpId="0" animBg="1"/>
          <p:bldP spid="72" grpId="1" animBg="1"/>
          <p:bldP spid="72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37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900" decel="1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37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decel="1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4" presetClass="path" presetSubtype="0" accel="11667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32" dur="6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repeatCount="2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decel="100000" autoRev="1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 0 L 0 0.25 E" pathEditMode="relative" ptsTypes="">
                                          <p:cBhvr>
                                            <p:cTn id="37" dur="3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35" presetClass="path" presetSubtype="0" accel="44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4.81481E-6 L -0.08334 -0.00069 " pathEditMode="relative" rAng="0" ptsTypes="AA">
                                          <p:cBhvr>
                                            <p:cTn id="43" dur="500" spd="-100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167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6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3000" tmFilter="0, 0; .2, .5; .8, .5; 1, 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0" dur="1500" autoRev="1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6" presetClass="emph" presetSubtype="0" repeatCount="indefinite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3000" tmFilter="0, 0; .2, .5; .8, .5; 1, 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6" dur="1500" autoRev="1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26" presetClass="emph" presetSubtype="0" repeatCount="indefinite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3000" tmFilter="0, 0; .2, .5; .8, .5; 1, 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9" dur="1500" autoRev="1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6" presetClass="emph" presetSubtype="0" repeatCount="indefinite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3000" tmFilter="0, 0; .2, .5; .8, .5; 1, 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2" dur="1500" autoRev="1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4" dur="2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6" dur="2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8" dur="2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35" presetClass="pat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4.44444E-6 L -0.50352 0.37431 " pathEditMode="relative" rAng="0" ptsTypes="AA">
                                          <p:cBhvr>
                                            <p:cTn id="70" dur="2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169" y="187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35" presetClass="pat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-3.7037E-6 L -0.497 -0.55023 " pathEditMode="relative" rAng="0" ptsTypes="AA">
                                          <p:cBhvr>
                                            <p:cTn id="72" dur="2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857" y="-275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35" presetClass="pat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1.11022E-16 L -0.14063 -0.78264 " pathEditMode="relative" rAng="0" ptsTypes="AA">
                                          <p:cBhvr>
                                            <p:cTn id="74" dur="2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031" y="-391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2" presetClass="exit" presetSubtype="4" repeatCount="300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78" dur="1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22" presetClass="exit" presetSubtype="4" repeatCount="300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81" dur="1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22" presetClass="exit" presetSubtype="4" repeatCount="200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84" dur="1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decel="55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0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0000" y="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10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2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 animBg="1"/>
          <p:bldP spid="58" grpId="1" animBg="1"/>
          <p:bldP spid="58" grpId="2" animBg="1"/>
          <p:bldP spid="58" grpId="3" animBg="1"/>
          <p:bldP spid="58" grpId="4" animBg="1"/>
          <p:bldP spid="56" grpId="0" animBg="1"/>
          <p:bldP spid="56" grpId="1" animBg="1"/>
          <p:bldP spid="56" grpId="2" animBg="1"/>
          <p:bldP spid="56" grpId="3" animBg="1"/>
          <p:bldP spid="56" grpId="4" animBg="1"/>
          <p:bldP spid="4" grpId="0"/>
          <p:bldP spid="4" grpId="1"/>
          <p:bldP spid="5" grpId="0" build="p"/>
          <p:bldP spid="5" grpId="1" build="p"/>
          <p:bldP spid="42" grpId="0"/>
          <p:bldP spid="43" grpId="0"/>
          <p:bldP spid="57" grpId="0" animBg="1"/>
          <p:bldP spid="57" grpId="1" animBg="1"/>
          <p:bldP spid="57" grpId="2" animBg="1"/>
          <p:bldP spid="57" grpId="3" animBg="1"/>
          <p:bldP spid="57" grpId="4" animBg="1"/>
          <p:bldP spid="72" grpId="0" animBg="1"/>
          <p:bldP spid="72" grpId="1" animBg="1"/>
          <p:bldP spid="72" grpId="2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CF833-CF46-4CAB-896C-2C9C370C1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04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Implementation Plan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27539B-A568-445D-B8F5-9ADCE7DC8D7A}"/>
              </a:ext>
            </a:extLst>
          </p:cNvPr>
          <p:cNvGrpSpPr/>
          <p:nvPr/>
        </p:nvGrpSpPr>
        <p:grpSpPr>
          <a:xfrm>
            <a:off x="1153888" y="2320685"/>
            <a:ext cx="2373083" cy="2969772"/>
            <a:chOff x="1153888" y="2320685"/>
            <a:chExt cx="2373083" cy="296977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0BD21B-69EC-439E-B03D-7E7FD44DD360}"/>
                </a:ext>
              </a:extLst>
            </p:cNvPr>
            <p:cNvSpPr/>
            <p:nvPr/>
          </p:nvSpPr>
          <p:spPr>
            <a:xfrm>
              <a:off x="1153888" y="2320685"/>
              <a:ext cx="2320831" cy="2969772"/>
            </a:xfrm>
            <a:prstGeom prst="roundRect">
              <a:avLst/>
            </a:prstGeom>
            <a:solidFill>
              <a:schemeClr val="dk1">
                <a:alpha val="62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5F613F-A31F-4CC5-AAF5-677CC93AE323}"/>
                </a:ext>
              </a:extLst>
            </p:cNvPr>
            <p:cNvSpPr txBox="1"/>
            <p:nvPr/>
          </p:nvSpPr>
          <p:spPr>
            <a:xfrm>
              <a:off x="1201783" y="2612571"/>
              <a:ext cx="2325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Phase 1: Preparation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AF64FF-477B-4C03-9F91-AFD954DDA61A}"/>
                </a:ext>
              </a:extLst>
            </p:cNvPr>
            <p:cNvSpPr txBox="1"/>
            <p:nvPr/>
          </p:nvSpPr>
          <p:spPr>
            <a:xfrm>
              <a:off x="1201783" y="3059668"/>
              <a:ext cx="23251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dirty="0"/>
                <a:t>Research ✔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Acquiring Components ✔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BF5C89-EEC8-4A85-B175-7D73FFA0352A}"/>
              </a:ext>
            </a:extLst>
          </p:cNvPr>
          <p:cNvGrpSpPr/>
          <p:nvPr/>
        </p:nvGrpSpPr>
        <p:grpSpPr>
          <a:xfrm>
            <a:off x="3616884" y="2320685"/>
            <a:ext cx="2352841" cy="2969772"/>
            <a:chOff x="3616884" y="2320685"/>
            <a:chExt cx="2352841" cy="296977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D6663D8-5AB8-4843-AC1B-1D606C3DD716}"/>
                </a:ext>
              </a:extLst>
            </p:cNvPr>
            <p:cNvSpPr/>
            <p:nvPr/>
          </p:nvSpPr>
          <p:spPr>
            <a:xfrm>
              <a:off x="3616884" y="2320685"/>
              <a:ext cx="2320831" cy="2969772"/>
            </a:xfrm>
            <a:prstGeom prst="roundRect">
              <a:avLst/>
            </a:prstGeom>
            <a:solidFill>
              <a:schemeClr val="dk1">
                <a:alpha val="62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084547-D979-4389-95E1-335303BCC30C}"/>
                </a:ext>
              </a:extLst>
            </p:cNvPr>
            <p:cNvSpPr txBox="1"/>
            <p:nvPr/>
          </p:nvSpPr>
          <p:spPr>
            <a:xfrm>
              <a:off x="3644537" y="2612571"/>
              <a:ext cx="2325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Phase 2: Functionality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73EFA3-6DA8-4CCB-BC39-2B02EAA36B96}"/>
                </a:ext>
              </a:extLst>
            </p:cNvPr>
            <p:cNvSpPr txBox="1"/>
            <p:nvPr/>
          </p:nvSpPr>
          <p:spPr>
            <a:xfrm>
              <a:off x="3644537" y="3062794"/>
              <a:ext cx="232518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dirty="0"/>
                <a:t>Bluetooth ✔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Infrared ✔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Motion Detection ✔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Gesture Detection ✔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14C7FE-3D7D-46DB-B73F-1784FDC86E99}"/>
              </a:ext>
            </a:extLst>
          </p:cNvPr>
          <p:cNvGrpSpPr/>
          <p:nvPr/>
        </p:nvGrpSpPr>
        <p:grpSpPr>
          <a:xfrm>
            <a:off x="6102532" y="2286008"/>
            <a:ext cx="2536372" cy="2969772"/>
            <a:chOff x="6102532" y="2286008"/>
            <a:chExt cx="2536372" cy="296977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4594938-31BC-4544-ABD0-DFF2451379DA}"/>
                </a:ext>
              </a:extLst>
            </p:cNvPr>
            <p:cNvSpPr/>
            <p:nvPr/>
          </p:nvSpPr>
          <p:spPr>
            <a:xfrm>
              <a:off x="6102532" y="2286008"/>
              <a:ext cx="2320831" cy="2969772"/>
            </a:xfrm>
            <a:prstGeom prst="roundRect">
              <a:avLst/>
            </a:prstGeom>
            <a:solidFill>
              <a:schemeClr val="dk1">
                <a:alpha val="62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8FDDEF-A8FD-47AF-A495-3701FBF5ABF2}"/>
                </a:ext>
              </a:extLst>
            </p:cNvPr>
            <p:cNvSpPr txBox="1"/>
            <p:nvPr/>
          </p:nvSpPr>
          <p:spPr>
            <a:xfrm>
              <a:off x="6222277" y="2612571"/>
              <a:ext cx="2325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Phase 3: Integration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2055F8-2FAD-4913-9302-7EB9FEF2E904}"/>
                </a:ext>
              </a:extLst>
            </p:cNvPr>
            <p:cNvSpPr txBox="1"/>
            <p:nvPr/>
          </p:nvSpPr>
          <p:spPr>
            <a:xfrm>
              <a:off x="6313716" y="3062794"/>
              <a:ext cx="23251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dirty="0"/>
                <a:t>Adding Form 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Merging Components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D0532E-BBEE-4CB4-A35E-802650F03C52}"/>
              </a:ext>
            </a:extLst>
          </p:cNvPr>
          <p:cNvGrpSpPr/>
          <p:nvPr/>
        </p:nvGrpSpPr>
        <p:grpSpPr>
          <a:xfrm>
            <a:off x="8547465" y="2320685"/>
            <a:ext cx="2416627" cy="2969772"/>
            <a:chOff x="8547465" y="2320685"/>
            <a:chExt cx="2416627" cy="296977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1D5943E-F7A3-49E5-B7AC-E22700AC3028}"/>
                </a:ext>
              </a:extLst>
            </p:cNvPr>
            <p:cNvSpPr/>
            <p:nvPr/>
          </p:nvSpPr>
          <p:spPr>
            <a:xfrm>
              <a:off x="8560528" y="2320685"/>
              <a:ext cx="2320831" cy="2969772"/>
            </a:xfrm>
            <a:prstGeom prst="roundRect">
              <a:avLst/>
            </a:prstGeom>
            <a:solidFill>
              <a:schemeClr val="dk1">
                <a:alpha val="62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488CF3-9220-43CF-9948-4DACECDF3BB7}"/>
                </a:ext>
              </a:extLst>
            </p:cNvPr>
            <p:cNvSpPr txBox="1"/>
            <p:nvPr/>
          </p:nvSpPr>
          <p:spPr>
            <a:xfrm>
              <a:off x="8547465" y="2612571"/>
              <a:ext cx="2325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Phase 4: Finalization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364A25-5D89-4D5D-AE32-D7D5D6B36FB7}"/>
                </a:ext>
              </a:extLst>
            </p:cNvPr>
            <p:cNvSpPr txBox="1"/>
            <p:nvPr/>
          </p:nvSpPr>
          <p:spPr>
            <a:xfrm>
              <a:off x="8638904" y="3059668"/>
              <a:ext cx="23251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dirty="0"/>
                <a:t>Adding Power &amp; Battery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Finalizing Product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103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CF833-CF46-4CAB-896C-2C9C370C1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195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Early Development </a:t>
            </a:r>
          </a:p>
        </p:txBody>
      </p:sp>
      <p:pic>
        <p:nvPicPr>
          <p:cNvPr id="4" name="progress">
            <a:hlinkClick r:id="" action="ppaction://media"/>
            <a:extLst>
              <a:ext uri="{FF2B5EF4-FFF2-40B4-BE49-F238E27FC236}">
                <a16:creationId xmlns:a16="http://schemas.microsoft.com/office/drawing/2014/main" id="{86AD25B3-3D85-4B86-BF44-33C6B1BA7F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078523"/>
            <a:ext cx="6096000" cy="3505200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3BE8318F-00C1-4032-B8ED-CDBABFF4F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13411"/>
            <a:ext cx="1951892" cy="195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AD6D30-6AA0-4E2B-A0FA-34BE762C0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230" y="396446"/>
            <a:ext cx="1627493" cy="1221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0FD31-B4E1-4362-9F2F-8B6ED5DDE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7" y="396446"/>
            <a:ext cx="1627493" cy="162749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B1126BE-C923-48DF-9EBF-A21343DE7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688" y="193846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0214198-E8FA-4A49-9723-D07E524AB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096" y="4643112"/>
            <a:ext cx="1795066" cy="179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sparkfun.com/assets/parts/1/1/4/0/1/13813-01.jpg">
            <a:extLst>
              <a:ext uri="{FF2B5EF4-FFF2-40B4-BE49-F238E27FC236}">
                <a16:creationId xmlns:a16="http://schemas.microsoft.com/office/drawing/2014/main" id="{4B71B275-6E3B-473E-A47D-0985EE4EC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38" y="4823771"/>
            <a:ext cx="1627493" cy="162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1928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1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AE6E8-0647-495B-84CD-A77D69DBF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3202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ction Force" panose="00000400000000000000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267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002060">
                <a:lumMod val="20000"/>
              </a:srgbClr>
            </a:gs>
            <a:gs pos="50000">
              <a:srgbClr val="002060">
                <a:lumMod val="15000"/>
              </a:srgbClr>
            </a:gs>
            <a:gs pos="25000">
              <a:srgbClr val="002060">
                <a:lumMod val="20000"/>
              </a:srgbClr>
            </a:gs>
            <a:gs pos="100000">
              <a:srgbClr val="002060">
                <a:lumMod val="0"/>
              </a:srgbClr>
            </a:gs>
            <a:gs pos="0">
              <a:srgbClr val="002060">
                <a:lumMod val="0"/>
              </a:srgbClr>
            </a:gs>
            <a:gs pos="5000">
              <a:srgbClr val="002060">
                <a:lumMod val="10000"/>
              </a:srgbClr>
            </a:gs>
            <a:gs pos="95000">
              <a:srgbClr val="002060">
                <a:lumMod val="1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C63E54-1B03-439E-9034-FD65F908A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6523" y="2323212"/>
            <a:ext cx="4500702" cy="1996064"/>
          </a:xfrm>
          <a:noFill/>
        </p:spPr>
        <p:txBody>
          <a:bodyPr vert="horz" wrap="none">
            <a:normAutofit/>
          </a:bodyPr>
          <a:lstStyle/>
          <a:p>
            <a:r>
              <a:rPr lang="en-US" sz="11500" b="1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rPr>
              <a:t>WAVELET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AB1767-7424-4922-9C1C-990AFA456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524" y="3961614"/>
            <a:ext cx="6000995" cy="47757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rgbClr val="BFBFB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en-US" sz="3200" dirty="0">
                <a:gradFill flip="none" rotWithShape="1">
                  <a:gsLst>
                    <a:gs pos="0">
                      <a:srgbClr val="777777"/>
                    </a:gs>
                    <a:gs pos="100000">
                      <a:srgbClr val="C0C0C0"/>
                    </a:gs>
                  </a:gsLst>
                  <a:lin ang="162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</a:t>
            </a:r>
            <a:r>
              <a:rPr lang="en-US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hands-off</a:t>
            </a:r>
            <a:r>
              <a:rPr lang="en-US" sz="3200" b="1" dirty="0">
                <a:solidFill>
                  <a:srgbClr val="BFBFB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>
                <a:solidFill>
                  <a:srgbClr val="BFBFB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approach 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B33701-B3C3-467A-9BA8-8972C2A4E564}"/>
              </a:ext>
            </a:extLst>
          </p:cNvPr>
          <p:cNvSpPr txBox="1"/>
          <p:nvPr/>
        </p:nvSpPr>
        <p:spPr>
          <a:xfrm>
            <a:off x="5103548" y="2650833"/>
            <a:ext cx="1237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rPr>
              <a:t>The</a:t>
            </a:r>
            <a:endParaRPr lang="en-US" sz="6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 Neue" panose="020B0606020202050201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D4AD48-2E4D-4C41-8CC3-E86FE6A12FE3}"/>
              </a:ext>
            </a:extLst>
          </p:cNvPr>
          <p:cNvGrpSpPr/>
          <p:nvPr/>
        </p:nvGrpSpPr>
        <p:grpSpPr>
          <a:xfrm>
            <a:off x="2031838" y="1881216"/>
            <a:ext cx="8732326" cy="3385893"/>
            <a:chOff x="2031838" y="1881216"/>
            <a:chExt cx="8732326" cy="338589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1436AB3-44CA-4DEB-93A8-9C07551020E4}"/>
                </a:ext>
              </a:extLst>
            </p:cNvPr>
            <p:cNvGrpSpPr/>
            <p:nvPr/>
          </p:nvGrpSpPr>
          <p:grpSpPr>
            <a:xfrm>
              <a:off x="2031838" y="1881216"/>
              <a:ext cx="3071710" cy="3385893"/>
              <a:chOff x="5364093" y="105541"/>
              <a:chExt cx="3071710" cy="3385893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A9EDA4A-032B-442C-9842-C328925FC38A}"/>
                  </a:ext>
                </a:extLst>
              </p:cNvPr>
              <p:cNvGrpSpPr/>
              <p:nvPr/>
            </p:nvGrpSpPr>
            <p:grpSpPr>
              <a:xfrm rot="202290">
                <a:off x="5364093" y="105541"/>
                <a:ext cx="2511773" cy="2990978"/>
                <a:chOff x="5362575" y="107822"/>
                <a:chExt cx="2511773" cy="2990978"/>
              </a:xfrm>
              <a:pattFill prst="pct80">
                <a:fgClr>
                  <a:schemeClr val="tx1"/>
                </a:fgClr>
                <a:bgClr>
                  <a:schemeClr val="bg1"/>
                </a:bgClr>
              </a:pattFill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F3F081C0-2541-4533-8957-AE1D31C2113B}"/>
                    </a:ext>
                  </a:extLst>
                </p:cNvPr>
                <p:cNvSpPr/>
                <p:nvPr/>
              </p:nvSpPr>
              <p:spPr>
                <a:xfrm>
                  <a:off x="5809344" y="2777067"/>
                  <a:ext cx="532189" cy="321733"/>
                </a:xfrm>
                <a:custGeom>
                  <a:avLst/>
                  <a:gdLst>
                    <a:gd name="connsiteX0" fmla="*/ 455989 w 532189"/>
                    <a:gd name="connsiteY0" fmla="*/ 321733 h 321733"/>
                    <a:gd name="connsiteX1" fmla="*/ 455989 w 532189"/>
                    <a:gd name="connsiteY1" fmla="*/ 321733 h 321733"/>
                    <a:gd name="connsiteX2" fmla="*/ 371323 w 532189"/>
                    <a:gd name="connsiteY2" fmla="*/ 296333 h 321733"/>
                    <a:gd name="connsiteX3" fmla="*/ 290889 w 532189"/>
                    <a:gd name="connsiteY3" fmla="*/ 292100 h 321733"/>
                    <a:gd name="connsiteX4" fmla="*/ 265489 w 532189"/>
                    <a:gd name="connsiteY4" fmla="*/ 283633 h 321733"/>
                    <a:gd name="connsiteX5" fmla="*/ 240089 w 532189"/>
                    <a:gd name="connsiteY5" fmla="*/ 270933 h 321733"/>
                    <a:gd name="connsiteX6" fmla="*/ 227389 w 532189"/>
                    <a:gd name="connsiteY6" fmla="*/ 262466 h 321733"/>
                    <a:gd name="connsiteX7" fmla="*/ 201989 w 532189"/>
                    <a:gd name="connsiteY7" fmla="*/ 254000 h 321733"/>
                    <a:gd name="connsiteX8" fmla="*/ 189289 w 532189"/>
                    <a:gd name="connsiteY8" fmla="*/ 249766 h 321733"/>
                    <a:gd name="connsiteX9" fmla="*/ 176589 w 532189"/>
                    <a:gd name="connsiteY9" fmla="*/ 245533 h 321733"/>
                    <a:gd name="connsiteX10" fmla="*/ 163889 w 532189"/>
                    <a:gd name="connsiteY10" fmla="*/ 241300 h 321733"/>
                    <a:gd name="connsiteX11" fmla="*/ 125789 w 532189"/>
                    <a:gd name="connsiteY11" fmla="*/ 224366 h 321733"/>
                    <a:gd name="connsiteX12" fmla="*/ 113089 w 532189"/>
                    <a:gd name="connsiteY12" fmla="*/ 220133 h 321733"/>
                    <a:gd name="connsiteX13" fmla="*/ 83456 w 532189"/>
                    <a:gd name="connsiteY13" fmla="*/ 203200 h 321733"/>
                    <a:gd name="connsiteX14" fmla="*/ 58056 w 532189"/>
                    <a:gd name="connsiteY14" fmla="*/ 182033 h 321733"/>
                    <a:gd name="connsiteX15" fmla="*/ 45356 w 532189"/>
                    <a:gd name="connsiteY15" fmla="*/ 173566 h 321733"/>
                    <a:gd name="connsiteX16" fmla="*/ 36889 w 532189"/>
                    <a:gd name="connsiteY16" fmla="*/ 160866 h 321733"/>
                    <a:gd name="connsiteX17" fmla="*/ 24189 w 532189"/>
                    <a:gd name="connsiteY17" fmla="*/ 152400 h 321733"/>
                    <a:gd name="connsiteX18" fmla="*/ 15723 w 532189"/>
                    <a:gd name="connsiteY18" fmla="*/ 127000 h 321733"/>
                    <a:gd name="connsiteX19" fmla="*/ 7256 w 532189"/>
                    <a:gd name="connsiteY19" fmla="*/ 114300 h 321733"/>
                    <a:gd name="connsiteX20" fmla="*/ 3023 w 532189"/>
                    <a:gd name="connsiteY20" fmla="*/ 101600 h 321733"/>
                    <a:gd name="connsiteX21" fmla="*/ 70756 w 532189"/>
                    <a:gd name="connsiteY21" fmla="*/ 0 h 321733"/>
                    <a:gd name="connsiteX22" fmla="*/ 244323 w 532189"/>
                    <a:gd name="connsiteY22" fmla="*/ 4233 h 321733"/>
                    <a:gd name="connsiteX23" fmla="*/ 269723 w 532189"/>
                    <a:gd name="connsiteY23" fmla="*/ 21166 h 321733"/>
                    <a:gd name="connsiteX24" fmla="*/ 295123 w 532189"/>
                    <a:gd name="connsiteY24" fmla="*/ 33866 h 321733"/>
                    <a:gd name="connsiteX25" fmla="*/ 320523 w 532189"/>
                    <a:gd name="connsiteY25" fmla="*/ 50800 h 321733"/>
                    <a:gd name="connsiteX26" fmla="*/ 345923 w 532189"/>
                    <a:gd name="connsiteY26" fmla="*/ 59266 h 321733"/>
                    <a:gd name="connsiteX27" fmla="*/ 362856 w 532189"/>
                    <a:gd name="connsiteY27" fmla="*/ 71966 h 321733"/>
                    <a:gd name="connsiteX28" fmla="*/ 388256 w 532189"/>
                    <a:gd name="connsiteY28" fmla="*/ 76200 h 321733"/>
                    <a:gd name="connsiteX29" fmla="*/ 409423 w 532189"/>
                    <a:gd name="connsiteY29" fmla="*/ 80433 h 321733"/>
                    <a:gd name="connsiteX30" fmla="*/ 434823 w 532189"/>
                    <a:gd name="connsiteY30" fmla="*/ 93133 h 321733"/>
                    <a:gd name="connsiteX31" fmla="*/ 464456 w 532189"/>
                    <a:gd name="connsiteY31" fmla="*/ 110066 h 321733"/>
                    <a:gd name="connsiteX32" fmla="*/ 481389 w 532189"/>
                    <a:gd name="connsiteY32" fmla="*/ 114300 h 321733"/>
                    <a:gd name="connsiteX33" fmla="*/ 494089 w 532189"/>
                    <a:gd name="connsiteY33" fmla="*/ 118533 h 321733"/>
                    <a:gd name="connsiteX34" fmla="*/ 502556 w 532189"/>
                    <a:gd name="connsiteY34" fmla="*/ 131233 h 321733"/>
                    <a:gd name="connsiteX35" fmla="*/ 506789 w 532189"/>
                    <a:gd name="connsiteY35" fmla="*/ 143933 h 321733"/>
                    <a:gd name="connsiteX36" fmla="*/ 519489 w 532189"/>
                    <a:gd name="connsiteY36" fmla="*/ 156633 h 321733"/>
                    <a:gd name="connsiteX37" fmla="*/ 527956 w 532189"/>
                    <a:gd name="connsiteY37" fmla="*/ 186266 h 321733"/>
                    <a:gd name="connsiteX38" fmla="*/ 532189 w 532189"/>
                    <a:gd name="connsiteY38" fmla="*/ 215900 h 321733"/>
                    <a:gd name="connsiteX39" fmla="*/ 527956 w 532189"/>
                    <a:gd name="connsiteY39" fmla="*/ 270933 h 321733"/>
                    <a:gd name="connsiteX40" fmla="*/ 515256 w 532189"/>
                    <a:gd name="connsiteY40" fmla="*/ 283633 h 321733"/>
                    <a:gd name="connsiteX41" fmla="*/ 511023 w 532189"/>
                    <a:gd name="connsiteY41" fmla="*/ 300566 h 321733"/>
                    <a:gd name="connsiteX42" fmla="*/ 455989 w 532189"/>
                    <a:gd name="connsiteY42" fmla="*/ 321733 h 321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532189" h="321733">
                      <a:moveTo>
                        <a:pt x="455989" y="321733"/>
                      </a:moveTo>
                      <a:lnTo>
                        <a:pt x="455989" y="321733"/>
                      </a:lnTo>
                      <a:cubicBezTo>
                        <a:pt x="432209" y="312815"/>
                        <a:pt x="395557" y="297608"/>
                        <a:pt x="371323" y="296333"/>
                      </a:cubicBezTo>
                      <a:lnTo>
                        <a:pt x="290889" y="292100"/>
                      </a:lnTo>
                      <a:cubicBezTo>
                        <a:pt x="282422" y="289278"/>
                        <a:pt x="272915" y="288584"/>
                        <a:pt x="265489" y="283633"/>
                      </a:cubicBezTo>
                      <a:cubicBezTo>
                        <a:pt x="249076" y="272691"/>
                        <a:pt x="257616" y="276775"/>
                        <a:pt x="240089" y="270933"/>
                      </a:cubicBezTo>
                      <a:cubicBezTo>
                        <a:pt x="235856" y="268111"/>
                        <a:pt x="232038" y="264532"/>
                        <a:pt x="227389" y="262466"/>
                      </a:cubicBezTo>
                      <a:cubicBezTo>
                        <a:pt x="219234" y="258841"/>
                        <a:pt x="210456" y="256822"/>
                        <a:pt x="201989" y="254000"/>
                      </a:cubicBezTo>
                      <a:lnTo>
                        <a:pt x="189289" y="249766"/>
                      </a:lnTo>
                      <a:lnTo>
                        <a:pt x="176589" y="245533"/>
                      </a:lnTo>
                      <a:lnTo>
                        <a:pt x="163889" y="241300"/>
                      </a:lnTo>
                      <a:cubicBezTo>
                        <a:pt x="143764" y="227883"/>
                        <a:pt x="156015" y="234441"/>
                        <a:pt x="125789" y="224366"/>
                      </a:cubicBezTo>
                      <a:lnTo>
                        <a:pt x="113089" y="220133"/>
                      </a:lnTo>
                      <a:cubicBezTo>
                        <a:pt x="88961" y="196005"/>
                        <a:pt x="113305" y="215992"/>
                        <a:pt x="83456" y="203200"/>
                      </a:cubicBezTo>
                      <a:cubicBezTo>
                        <a:pt x="70474" y="197636"/>
                        <a:pt x="68825" y="191007"/>
                        <a:pt x="58056" y="182033"/>
                      </a:cubicBezTo>
                      <a:cubicBezTo>
                        <a:pt x="54147" y="178776"/>
                        <a:pt x="49589" y="176388"/>
                        <a:pt x="45356" y="173566"/>
                      </a:cubicBezTo>
                      <a:cubicBezTo>
                        <a:pt x="42534" y="169333"/>
                        <a:pt x="40487" y="164464"/>
                        <a:pt x="36889" y="160866"/>
                      </a:cubicBezTo>
                      <a:cubicBezTo>
                        <a:pt x="33291" y="157269"/>
                        <a:pt x="26885" y="156714"/>
                        <a:pt x="24189" y="152400"/>
                      </a:cubicBezTo>
                      <a:cubicBezTo>
                        <a:pt x="19459" y="144832"/>
                        <a:pt x="18545" y="135467"/>
                        <a:pt x="15723" y="127000"/>
                      </a:cubicBezTo>
                      <a:cubicBezTo>
                        <a:pt x="14114" y="122173"/>
                        <a:pt x="10078" y="118533"/>
                        <a:pt x="7256" y="114300"/>
                      </a:cubicBezTo>
                      <a:cubicBezTo>
                        <a:pt x="5845" y="110067"/>
                        <a:pt x="3023" y="106062"/>
                        <a:pt x="3023" y="101600"/>
                      </a:cubicBezTo>
                      <a:cubicBezTo>
                        <a:pt x="3023" y="-16617"/>
                        <a:pt x="-21793" y="6169"/>
                        <a:pt x="70756" y="0"/>
                      </a:cubicBezTo>
                      <a:lnTo>
                        <a:pt x="244323" y="4233"/>
                      </a:lnTo>
                      <a:cubicBezTo>
                        <a:pt x="254442" y="5309"/>
                        <a:pt x="261256" y="15522"/>
                        <a:pt x="269723" y="21166"/>
                      </a:cubicBezTo>
                      <a:cubicBezTo>
                        <a:pt x="286137" y="32109"/>
                        <a:pt x="277595" y="28024"/>
                        <a:pt x="295123" y="33866"/>
                      </a:cubicBezTo>
                      <a:cubicBezTo>
                        <a:pt x="303590" y="39511"/>
                        <a:pt x="310869" y="47582"/>
                        <a:pt x="320523" y="50800"/>
                      </a:cubicBezTo>
                      <a:lnTo>
                        <a:pt x="345923" y="59266"/>
                      </a:lnTo>
                      <a:cubicBezTo>
                        <a:pt x="351567" y="63499"/>
                        <a:pt x="356305" y="69346"/>
                        <a:pt x="362856" y="71966"/>
                      </a:cubicBezTo>
                      <a:cubicBezTo>
                        <a:pt x="370826" y="75154"/>
                        <a:pt x="379811" y="74664"/>
                        <a:pt x="388256" y="76200"/>
                      </a:cubicBezTo>
                      <a:cubicBezTo>
                        <a:pt x="395335" y="77487"/>
                        <a:pt x="402367" y="79022"/>
                        <a:pt x="409423" y="80433"/>
                      </a:cubicBezTo>
                      <a:cubicBezTo>
                        <a:pt x="445820" y="104699"/>
                        <a:pt x="399769" y="75606"/>
                        <a:pt x="434823" y="93133"/>
                      </a:cubicBezTo>
                      <a:cubicBezTo>
                        <a:pt x="459395" y="105419"/>
                        <a:pt x="434759" y="98929"/>
                        <a:pt x="464456" y="110066"/>
                      </a:cubicBezTo>
                      <a:cubicBezTo>
                        <a:pt x="469904" y="112109"/>
                        <a:pt x="475795" y="112702"/>
                        <a:pt x="481389" y="114300"/>
                      </a:cubicBezTo>
                      <a:cubicBezTo>
                        <a:pt x="485680" y="115526"/>
                        <a:pt x="489856" y="117122"/>
                        <a:pt x="494089" y="118533"/>
                      </a:cubicBezTo>
                      <a:cubicBezTo>
                        <a:pt x="496911" y="122766"/>
                        <a:pt x="500281" y="126682"/>
                        <a:pt x="502556" y="131233"/>
                      </a:cubicBezTo>
                      <a:cubicBezTo>
                        <a:pt x="504552" y="135224"/>
                        <a:pt x="504314" y="140220"/>
                        <a:pt x="506789" y="143933"/>
                      </a:cubicBezTo>
                      <a:cubicBezTo>
                        <a:pt x="510110" y="148914"/>
                        <a:pt x="515256" y="152400"/>
                        <a:pt x="519489" y="156633"/>
                      </a:cubicBezTo>
                      <a:cubicBezTo>
                        <a:pt x="523118" y="167517"/>
                        <a:pt x="525829" y="174568"/>
                        <a:pt x="527956" y="186266"/>
                      </a:cubicBezTo>
                      <a:cubicBezTo>
                        <a:pt x="529741" y="196083"/>
                        <a:pt x="530778" y="206022"/>
                        <a:pt x="532189" y="215900"/>
                      </a:cubicBezTo>
                      <a:cubicBezTo>
                        <a:pt x="530778" y="234244"/>
                        <a:pt x="532418" y="253084"/>
                        <a:pt x="527956" y="270933"/>
                      </a:cubicBezTo>
                      <a:cubicBezTo>
                        <a:pt x="526504" y="276741"/>
                        <a:pt x="518226" y="278435"/>
                        <a:pt x="515256" y="283633"/>
                      </a:cubicBezTo>
                      <a:cubicBezTo>
                        <a:pt x="512369" y="288684"/>
                        <a:pt x="513315" y="295218"/>
                        <a:pt x="511023" y="300566"/>
                      </a:cubicBezTo>
                      <a:cubicBezTo>
                        <a:pt x="507434" y="308940"/>
                        <a:pt x="465161" y="318205"/>
                        <a:pt x="455989" y="321733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0C0D9C55-529E-484A-AEB4-2B47BCCCC295}"/>
                    </a:ext>
                  </a:extLst>
                </p:cNvPr>
                <p:cNvSpPr/>
                <p:nvPr/>
              </p:nvSpPr>
              <p:spPr>
                <a:xfrm>
                  <a:off x="6243638" y="1671638"/>
                  <a:ext cx="166687" cy="157162"/>
                </a:xfrm>
                <a:custGeom>
                  <a:avLst/>
                  <a:gdLst>
                    <a:gd name="connsiteX0" fmla="*/ 109537 w 166687"/>
                    <a:gd name="connsiteY0" fmla="*/ 157162 h 157162"/>
                    <a:gd name="connsiteX1" fmla="*/ 109537 w 166687"/>
                    <a:gd name="connsiteY1" fmla="*/ 157162 h 157162"/>
                    <a:gd name="connsiteX2" fmla="*/ 71437 w 166687"/>
                    <a:gd name="connsiteY2" fmla="*/ 138112 h 157162"/>
                    <a:gd name="connsiteX3" fmla="*/ 57150 w 166687"/>
                    <a:gd name="connsiteY3" fmla="*/ 133350 h 157162"/>
                    <a:gd name="connsiteX4" fmla="*/ 28575 w 166687"/>
                    <a:gd name="connsiteY4" fmla="*/ 119062 h 157162"/>
                    <a:gd name="connsiteX5" fmla="*/ 9525 w 166687"/>
                    <a:gd name="connsiteY5" fmla="*/ 90487 h 157162"/>
                    <a:gd name="connsiteX6" fmla="*/ 0 w 166687"/>
                    <a:gd name="connsiteY6" fmla="*/ 61912 h 157162"/>
                    <a:gd name="connsiteX7" fmla="*/ 4762 w 166687"/>
                    <a:gd name="connsiteY7" fmla="*/ 28575 h 157162"/>
                    <a:gd name="connsiteX8" fmla="*/ 33337 w 166687"/>
                    <a:gd name="connsiteY8" fmla="*/ 4762 h 157162"/>
                    <a:gd name="connsiteX9" fmla="*/ 47625 w 166687"/>
                    <a:gd name="connsiteY9" fmla="*/ 0 h 157162"/>
                    <a:gd name="connsiteX10" fmla="*/ 95250 w 166687"/>
                    <a:gd name="connsiteY10" fmla="*/ 9525 h 157162"/>
                    <a:gd name="connsiteX11" fmla="*/ 109537 w 166687"/>
                    <a:gd name="connsiteY11" fmla="*/ 23812 h 157162"/>
                    <a:gd name="connsiteX12" fmla="*/ 138112 w 166687"/>
                    <a:gd name="connsiteY12" fmla="*/ 38100 h 157162"/>
                    <a:gd name="connsiteX13" fmla="*/ 147637 w 166687"/>
                    <a:gd name="connsiteY13" fmla="*/ 52387 h 157162"/>
                    <a:gd name="connsiteX14" fmla="*/ 161925 w 166687"/>
                    <a:gd name="connsiteY14" fmla="*/ 66675 h 157162"/>
                    <a:gd name="connsiteX15" fmla="*/ 166687 w 166687"/>
                    <a:gd name="connsiteY15" fmla="*/ 80962 h 157162"/>
                    <a:gd name="connsiteX16" fmla="*/ 161925 w 166687"/>
                    <a:gd name="connsiteY16" fmla="*/ 128587 h 157162"/>
                    <a:gd name="connsiteX17" fmla="*/ 147637 w 166687"/>
                    <a:gd name="connsiteY17" fmla="*/ 142875 h 157162"/>
                    <a:gd name="connsiteX18" fmla="*/ 109537 w 166687"/>
                    <a:gd name="connsiteY18" fmla="*/ 157162 h 157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6687" h="157162">
                      <a:moveTo>
                        <a:pt x="109537" y="157162"/>
                      </a:moveTo>
                      <a:lnTo>
                        <a:pt x="109537" y="157162"/>
                      </a:lnTo>
                      <a:cubicBezTo>
                        <a:pt x="96837" y="150812"/>
                        <a:pt x="84363" y="143988"/>
                        <a:pt x="71437" y="138112"/>
                      </a:cubicBezTo>
                      <a:cubicBezTo>
                        <a:pt x="66867" y="136035"/>
                        <a:pt x="61640" y="135595"/>
                        <a:pt x="57150" y="133350"/>
                      </a:cubicBezTo>
                      <a:cubicBezTo>
                        <a:pt x="20214" y="114882"/>
                        <a:pt x="64492" y="131036"/>
                        <a:pt x="28575" y="119062"/>
                      </a:cubicBezTo>
                      <a:cubicBezTo>
                        <a:pt x="22225" y="109537"/>
                        <a:pt x="13145" y="101347"/>
                        <a:pt x="9525" y="90487"/>
                      </a:cubicBezTo>
                      <a:lnTo>
                        <a:pt x="0" y="61912"/>
                      </a:lnTo>
                      <a:cubicBezTo>
                        <a:pt x="1587" y="50800"/>
                        <a:pt x="1537" y="39327"/>
                        <a:pt x="4762" y="28575"/>
                      </a:cubicBezTo>
                      <a:cubicBezTo>
                        <a:pt x="9249" y="13619"/>
                        <a:pt x="20301" y="10349"/>
                        <a:pt x="33337" y="4762"/>
                      </a:cubicBezTo>
                      <a:cubicBezTo>
                        <a:pt x="37951" y="2785"/>
                        <a:pt x="42862" y="1587"/>
                        <a:pt x="47625" y="0"/>
                      </a:cubicBezTo>
                      <a:cubicBezTo>
                        <a:pt x="50453" y="404"/>
                        <a:pt x="86180" y="3479"/>
                        <a:pt x="95250" y="9525"/>
                      </a:cubicBezTo>
                      <a:cubicBezTo>
                        <a:pt x="100854" y="13261"/>
                        <a:pt x="104363" y="19500"/>
                        <a:pt x="109537" y="23812"/>
                      </a:cubicBezTo>
                      <a:cubicBezTo>
                        <a:pt x="121846" y="34069"/>
                        <a:pt x="123794" y="33327"/>
                        <a:pt x="138112" y="38100"/>
                      </a:cubicBezTo>
                      <a:cubicBezTo>
                        <a:pt x="141287" y="42862"/>
                        <a:pt x="143973" y="47990"/>
                        <a:pt x="147637" y="52387"/>
                      </a:cubicBezTo>
                      <a:cubicBezTo>
                        <a:pt x="151949" y="57561"/>
                        <a:pt x="158189" y="61071"/>
                        <a:pt x="161925" y="66675"/>
                      </a:cubicBezTo>
                      <a:cubicBezTo>
                        <a:pt x="164710" y="70852"/>
                        <a:pt x="165100" y="76200"/>
                        <a:pt x="166687" y="80962"/>
                      </a:cubicBezTo>
                      <a:cubicBezTo>
                        <a:pt x="165100" y="96837"/>
                        <a:pt x="166617" y="113338"/>
                        <a:pt x="161925" y="128587"/>
                      </a:cubicBezTo>
                      <a:cubicBezTo>
                        <a:pt x="159944" y="135025"/>
                        <a:pt x="152811" y="138563"/>
                        <a:pt x="147637" y="142875"/>
                      </a:cubicBezTo>
                      <a:cubicBezTo>
                        <a:pt x="143240" y="146539"/>
                        <a:pt x="115887" y="154781"/>
                        <a:pt x="109537" y="15716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35B3F915-459D-465E-8790-38B56B4D7865}"/>
                    </a:ext>
                  </a:extLst>
                </p:cNvPr>
                <p:cNvSpPr/>
                <p:nvPr/>
              </p:nvSpPr>
              <p:spPr>
                <a:xfrm rot="285696">
                  <a:off x="6421684" y="1128660"/>
                  <a:ext cx="366713" cy="357188"/>
                </a:xfrm>
                <a:custGeom>
                  <a:avLst/>
                  <a:gdLst>
                    <a:gd name="connsiteX0" fmla="*/ 271463 w 366713"/>
                    <a:gd name="connsiteY0" fmla="*/ 357188 h 357188"/>
                    <a:gd name="connsiteX1" fmla="*/ 271463 w 366713"/>
                    <a:gd name="connsiteY1" fmla="*/ 357188 h 357188"/>
                    <a:gd name="connsiteX2" fmla="*/ 219075 w 366713"/>
                    <a:gd name="connsiteY2" fmla="*/ 314325 h 357188"/>
                    <a:gd name="connsiteX3" fmla="*/ 204788 w 366713"/>
                    <a:gd name="connsiteY3" fmla="*/ 304800 h 357188"/>
                    <a:gd name="connsiteX4" fmla="*/ 176213 w 366713"/>
                    <a:gd name="connsiteY4" fmla="*/ 295275 h 357188"/>
                    <a:gd name="connsiteX5" fmla="*/ 147638 w 366713"/>
                    <a:gd name="connsiteY5" fmla="*/ 280988 h 357188"/>
                    <a:gd name="connsiteX6" fmla="*/ 123825 w 366713"/>
                    <a:gd name="connsiteY6" fmla="*/ 257175 h 357188"/>
                    <a:gd name="connsiteX7" fmla="*/ 90488 w 366713"/>
                    <a:gd name="connsiteY7" fmla="*/ 242888 h 357188"/>
                    <a:gd name="connsiteX8" fmla="*/ 76200 w 366713"/>
                    <a:gd name="connsiteY8" fmla="*/ 233363 h 357188"/>
                    <a:gd name="connsiteX9" fmla="*/ 71438 w 366713"/>
                    <a:gd name="connsiteY9" fmla="*/ 219075 h 357188"/>
                    <a:gd name="connsiteX10" fmla="*/ 61913 w 366713"/>
                    <a:gd name="connsiteY10" fmla="*/ 204788 h 357188"/>
                    <a:gd name="connsiteX11" fmla="*/ 57150 w 366713"/>
                    <a:gd name="connsiteY11" fmla="*/ 190500 h 357188"/>
                    <a:gd name="connsiteX12" fmla="*/ 47625 w 366713"/>
                    <a:gd name="connsiteY12" fmla="*/ 166688 h 357188"/>
                    <a:gd name="connsiteX13" fmla="*/ 42863 w 366713"/>
                    <a:gd name="connsiteY13" fmla="*/ 152400 h 357188"/>
                    <a:gd name="connsiteX14" fmla="*/ 33338 w 366713"/>
                    <a:gd name="connsiteY14" fmla="*/ 133350 h 357188"/>
                    <a:gd name="connsiteX15" fmla="*/ 23813 w 366713"/>
                    <a:gd name="connsiteY15" fmla="*/ 104775 h 357188"/>
                    <a:gd name="connsiteX16" fmla="*/ 4763 w 366713"/>
                    <a:gd name="connsiteY16" fmla="*/ 61913 h 357188"/>
                    <a:gd name="connsiteX17" fmla="*/ 0 w 366713"/>
                    <a:gd name="connsiteY17" fmla="*/ 47625 h 357188"/>
                    <a:gd name="connsiteX18" fmla="*/ 4763 w 366713"/>
                    <a:gd name="connsiteY18" fmla="*/ 14288 h 357188"/>
                    <a:gd name="connsiteX19" fmla="*/ 33338 w 366713"/>
                    <a:gd name="connsiteY19" fmla="*/ 0 h 357188"/>
                    <a:gd name="connsiteX20" fmla="*/ 161925 w 366713"/>
                    <a:gd name="connsiteY20" fmla="*/ 9525 h 357188"/>
                    <a:gd name="connsiteX21" fmla="*/ 176213 w 366713"/>
                    <a:gd name="connsiteY21" fmla="*/ 14288 h 357188"/>
                    <a:gd name="connsiteX22" fmla="*/ 204788 w 366713"/>
                    <a:gd name="connsiteY22" fmla="*/ 33338 h 357188"/>
                    <a:gd name="connsiteX23" fmla="*/ 219075 w 366713"/>
                    <a:gd name="connsiteY23" fmla="*/ 42863 h 357188"/>
                    <a:gd name="connsiteX24" fmla="*/ 233363 w 366713"/>
                    <a:gd name="connsiteY24" fmla="*/ 47625 h 357188"/>
                    <a:gd name="connsiteX25" fmla="*/ 247650 w 366713"/>
                    <a:gd name="connsiteY25" fmla="*/ 61913 h 357188"/>
                    <a:gd name="connsiteX26" fmla="*/ 276225 w 366713"/>
                    <a:gd name="connsiteY26" fmla="*/ 80963 h 357188"/>
                    <a:gd name="connsiteX27" fmla="*/ 304800 w 366713"/>
                    <a:gd name="connsiteY27" fmla="*/ 104775 h 357188"/>
                    <a:gd name="connsiteX28" fmla="*/ 323850 w 366713"/>
                    <a:gd name="connsiteY28" fmla="*/ 133350 h 357188"/>
                    <a:gd name="connsiteX29" fmla="*/ 333375 w 366713"/>
                    <a:gd name="connsiteY29" fmla="*/ 147638 h 357188"/>
                    <a:gd name="connsiteX30" fmla="*/ 347663 w 366713"/>
                    <a:gd name="connsiteY30" fmla="*/ 176213 h 357188"/>
                    <a:gd name="connsiteX31" fmla="*/ 352425 w 366713"/>
                    <a:gd name="connsiteY31" fmla="*/ 190500 h 357188"/>
                    <a:gd name="connsiteX32" fmla="*/ 361950 w 366713"/>
                    <a:gd name="connsiteY32" fmla="*/ 204788 h 357188"/>
                    <a:gd name="connsiteX33" fmla="*/ 366713 w 366713"/>
                    <a:gd name="connsiteY33" fmla="*/ 276225 h 357188"/>
                    <a:gd name="connsiteX34" fmla="*/ 342900 w 366713"/>
                    <a:gd name="connsiteY34" fmla="*/ 328613 h 357188"/>
                    <a:gd name="connsiteX35" fmla="*/ 328613 w 366713"/>
                    <a:gd name="connsiteY35" fmla="*/ 333375 h 357188"/>
                    <a:gd name="connsiteX36" fmla="*/ 271463 w 366713"/>
                    <a:gd name="connsiteY36" fmla="*/ 357188 h 357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66713" h="357188">
                      <a:moveTo>
                        <a:pt x="271463" y="357188"/>
                      </a:moveTo>
                      <a:lnTo>
                        <a:pt x="271463" y="357188"/>
                      </a:lnTo>
                      <a:cubicBezTo>
                        <a:pt x="254000" y="342900"/>
                        <a:pt x="236817" y="328265"/>
                        <a:pt x="219075" y="314325"/>
                      </a:cubicBezTo>
                      <a:cubicBezTo>
                        <a:pt x="214574" y="310789"/>
                        <a:pt x="210018" y="307125"/>
                        <a:pt x="204788" y="304800"/>
                      </a:cubicBezTo>
                      <a:cubicBezTo>
                        <a:pt x="195613" y="300722"/>
                        <a:pt x="184567" y="300844"/>
                        <a:pt x="176213" y="295275"/>
                      </a:cubicBezTo>
                      <a:cubicBezTo>
                        <a:pt x="157748" y="282966"/>
                        <a:pt x="167355" y="287560"/>
                        <a:pt x="147638" y="280988"/>
                      </a:cubicBezTo>
                      <a:cubicBezTo>
                        <a:pt x="109541" y="255591"/>
                        <a:pt x="155572" y="288923"/>
                        <a:pt x="123825" y="257175"/>
                      </a:cubicBezTo>
                      <a:cubicBezTo>
                        <a:pt x="112862" y="246211"/>
                        <a:pt x="105062" y="246531"/>
                        <a:pt x="90488" y="242888"/>
                      </a:cubicBezTo>
                      <a:cubicBezTo>
                        <a:pt x="85725" y="239713"/>
                        <a:pt x="79776" y="237833"/>
                        <a:pt x="76200" y="233363"/>
                      </a:cubicBezTo>
                      <a:cubicBezTo>
                        <a:pt x="73064" y="229443"/>
                        <a:pt x="73683" y="223565"/>
                        <a:pt x="71438" y="219075"/>
                      </a:cubicBezTo>
                      <a:cubicBezTo>
                        <a:pt x="68878" y="213956"/>
                        <a:pt x="64473" y="209907"/>
                        <a:pt x="61913" y="204788"/>
                      </a:cubicBezTo>
                      <a:cubicBezTo>
                        <a:pt x="59668" y="200298"/>
                        <a:pt x="58913" y="195201"/>
                        <a:pt x="57150" y="190500"/>
                      </a:cubicBezTo>
                      <a:cubicBezTo>
                        <a:pt x="54148" y="182496"/>
                        <a:pt x="50627" y="174693"/>
                        <a:pt x="47625" y="166688"/>
                      </a:cubicBezTo>
                      <a:cubicBezTo>
                        <a:pt x="45862" y="161987"/>
                        <a:pt x="44840" y="157014"/>
                        <a:pt x="42863" y="152400"/>
                      </a:cubicBezTo>
                      <a:cubicBezTo>
                        <a:pt x="40066" y="145874"/>
                        <a:pt x="35975" y="139942"/>
                        <a:pt x="33338" y="133350"/>
                      </a:cubicBezTo>
                      <a:cubicBezTo>
                        <a:pt x="29609" y="124028"/>
                        <a:pt x="29382" y="113129"/>
                        <a:pt x="23813" y="104775"/>
                      </a:cubicBezTo>
                      <a:cubicBezTo>
                        <a:pt x="8718" y="82134"/>
                        <a:pt x="16099" y="95919"/>
                        <a:pt x="4763" y="61913"/>
                      </a:cubicBezTo>
                      <a:lnTo>
                        <a:pt x="0" y="47625"/>
                      </a:lnTo>
                      <a:cubicBezTo>
                        <a:pt x="1588" y="36513"/>
                        <a:pt x="204" y="24546"/>
                        <a:pt x="4763" y="14288"/>
                      </a:cubicBezTo>
                      <a:cubicBezTo>
                        <a:pt x="7974" y="7063"/>
                        <a:pt x="26999" y="2113"/>
                        <a:pt x="33338" y="0"/>
                      </a:cubicBezTo>
                      <a:cubicBezTo>
                        <a:pt x="84842" y="2341"/>
                        <a:pt x="118037" y="-1447"/>
                        <a:pt x="161925" y="9525"/>
                      </a:cubicBezTo>
                      <a:cubicBezTo>
                        <a:pt x="166795" y="10743"/>
                        <a:pt x="171824" y="11850"/>
                        <a:pt x="176213" y="14288"/>
                      </a:cubicBezTo>
                      <a:cubicBezTo>
                        <a:pt x="186220" y="19847"/>
                        <a:pt x="195263" y="26988"/>
                        <a:pt x="204788" y="33338"/>
                      </a:cubicBezTo>
                      <a:cubicBezTo>
                        <a:pt x="209550" y="36513"/>
                        <a:pt x="213645" y="41053"/>
                        <a:pt x="219075" y="42863"/>
                      </a:cubicBezTo>
                      <a:lnTo>
                        <a:pt x="233363" y="47625"/>
                      </a:lnTo>
                      <a:cubicBezTo>
                        <a:pt x="238125" y="52388"/>
                        <a:pt x="242334" y="57778"/>
                        <a:pt x="247650" y="61913"/>
                      </a:cubicBezTo>
                      <a:cubicBezTo>
                        <a:pt x="256686" y="68941"/>
                        <a:pt x="276225" y="80963"/>
                        <a:pt x="276225" y="80963"/>
                      </a:cubicBezTo>
                      <a:cubicBezTo>
                        <a:pt x="309176" y="130387"/>
                        <a:pt x="256459" y="56434"/>
                        <a:pt x="304800" y="104775"/>
                      </a:cubicBezTo>
                      <a:cubicBezTo>
                        <a:pt x="312895" y="112870"/>
                        <a:pt x="317500" y="123825"/>
                        <a:pt x="323850" y="133350"/>
                      </a:cubicBezTo>
                      <a:cubicBezTo>
                        <a:pt x="327025" y="138113"/>
                        <a:pt x="331565" y="142208"/>
                        <a:pt x="333375" y="147638"/>
                      </a:cubicBezTo>
                      <a:cubicBezTo>
                        <a:pt x="339948" y="167355"/>
                        <a:pt x="335353" y="157748"/>
                        <a:pt x="347663" y="176213"/>
                      </a:cubicBezTo>
                      <a:cubicBezTo>
                        <a:pt x="349250" y="180975"/>
                        <a:pt x="350180" y="186010"/>
                        <a:pt x="352425" y="190500"/>
                      </a:cubicBezTo>
                      <a:cubicBezTo>
                        <a:pt x="354985" y="195620"/>
                        <a:pt x="361009" y="199142"/>
                        <a:pt x="361950" y="204788"/>
                      </a:cubicBezTo>
                      <a:cubicBezTo>
                        <a:pt x="365874" y="228328"/>
                        <a:pt x="365125" y="252413"/>
                        <a:pt x="366713" y="276225"/>
                      </a:cubicBezTo>
                      <a:cubicBezTo>
                        <a:pt x="362101" y="313118"/>
                        <a:pt x="371485" y="312279"/>
                        <a:pt x="342900" y="328613"/>
                      </a:cubicBezTo>
                      <a:cubicBezTo>
                        <a:pt x="338542" y="331104"/>
                        <a:pt x="333375" y="331788"/>
                        <a:pt x="328613" y="333375"/>
                      </a:cubicBezTo>
                      <a:cubicBezTo>
                        <a:pt x="316597" y="351399"/>
                        <a:pt x="280988" y="353219"/>
                        <a:pt x="271463" y="357188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6C49BF88-C624-42AD-8797-072F983658F2}"/>
                    </a:ext>
                  </a:extLst>
                </p:cNvPr>
                <p:cNvSpPr/>
                <p:nvPr/>
              </p:nvSpPr>
              <p:spPr>
                <a:xfrm rot="329639">
                  <a:off x="6975108" y="942975"/>
                  <a:ext cx="306755" cy="381000"/>
                </a:xfrm>
                <a:custGeom>
                  <a:avLst/>
                  <a:gdLst>
                    <a:gd name="connsiteX0" fmla="*/ 254367 w 306755"/>
                    <a:gd name="connsiteY0" fmla="*/ 381000 h 381000"/>
                    <a:gd name="connsiteX1" fmla="*/ 254367 w 306755"/>
                    <a:gd name="connsiteY1" fmla="*/ 381000 h 381000"/>
                    <a:gd name="connsiteX2" fmla="*/ 116255 w 306755"/>
                    <a:gd name="connsiteY2" fmla="*/ 347663 h 381000"/>
                    <a:gd name="connsiteX3" fmla="*/ 92442 w 306755"/>
                    <a:gd name="connsiteY3" fmla="*/ 304800 h 381000"/>
                    <a:gd name="connsiteX4" fmla="*/ 68630 w 306755"/>
                    <a:gd name="connsiteY4" fmla="*/ 233363 h 381000"/>
                    <a:gd name="connsiteX5" fmla="*/ 63867 w 306755"/>
                    <a:gd name="connsiteY5" fmla="*/ 219075 h 381000"/>
                    <a:gd name="connsiteX6" fmla="*/ 59105 w 306755"/>
                    <a:gd name="connsiteY6" fmla="*/ 204788 h 381000"/>
                    <a:gd name="connsiteX7" fmla="*/ 49580 w 306755"/>
                    <a:gd name="connsiteY7" fmla="*/ 190500 h 381000"/>
                    <a:gd name="connsiteX8" fmla="*/ 35292 w 306755"/>
                    <a:gd name="connsiteY8" fmla="*/ 161925 h 381000"/>
                    <a:gd name="connsiteX9" fmla="*/ 21005 w 306755"/>
                    <a:gd name="connsiteY9" fmla="*/ 133350 h 381000"/>
                    <a:gd name="connsiteX10" fmla="*/ 6717 w 306755"/>
                    <a:gd name="connsiteY10" fmla="*/ 104775 h 381000"/>
                    <a:gd name="connsiteX11" fmla="*/ 6717 w 306755"/>
                    <a:gd name="connsiteY11" fmla="*/ 33338 h 381000"/>
                    <a:gd name="connsiteX12" fmla="*/ 35292 w 306755"/>
                    <a:gd name="connsiteY12" fmla="*/ 9525 h 381000"/>
                    <a:gd name="connsiteX13" fmla="*/ 63867 w 306755"/>
                    <a:gd name="connsiteY13" fmla="*/ 0 h 381000"/>
                    <a:gd name="connsiteX14" fmla="*/ 121017 w 306755"/>
                    <a:gd name="connsiteY14" fmla="*/ 14288 h 381000"/>
                    <a:gd name="connsiteX15" fmla="*/ 135305 w 306755"/>
                    <a:gd name="connsiteY15" fmla="*/ 19050 h 381000"/>
                    <a:gd name="connsiteX16" fmla="*/ 149592 w 306755"/>
                    <a:gd name="connsiteY16" fmla="*/ 33338 h 381000"/>
                    <a:gd name="connsiteX17" fmla="*/ 159117 w 306755"/>
                    <a:gd name="connsiteY17" fmla="*/ 47625 h 381000"/>
                    <a:gd name="connsiteX18" fmla="*/ 173405 w 306755"/>
                    <a:gd name="connsiteY18" fmla="*/ 57150 h 381000"/>
                    <a:gd name="connsiteX19" fmla="*/ 201980 w 306755"/>
                    <a:gd name="connsiteY19" fmla="*/ 76200 h 381000"/>
                    <a:gd name="connsiteX20" fmla="*/ 225792 w 306755"/>
                    <a:gd name="connsiteY20" fmla="*/ 100013 h 381000"/>
                    <a:gd name="connsiteX21" fmla="*/ 235317 w 306755"/>
                    <a:gd name="connsiteY21" fmla="*/ 114300 h 381000"/>
                    <a:gd name="connsiteX22" fmla="*/ 249605 w 306755"/>
                    <a:gd name="connsiteY22" fmla="*/ 128588 h 381000"/>
                    <a:gd name="connsiteX23" fmla="*/ 273417 w 306755"/>
                    <a:gd name="connsiteY23" fmla="*/ 157163 h 381000"/>
                    <a:gd name="connsiteX24" fmla="*/ 278180 w 306755"/>
                    <a:gd name="connsiteY24" fmla="*/ 171450 h 381000"/>
                    <a:gd name="connsiteX25" fmla="*/ 287705 w 306755"/>
                    <a:gd name="connsiteY25" fmla="*/ 185738 h 381000"/>
                    <a:gd name="connsiteX26" fmla="*/ 297230 w 306755"/>
                    <a:gd name="connsiteY26" fmla="*/ 214313 h 381000"/>
                    <a:gd name="connsiteX27" fmla="*/ 301992 w 306755"/>
                    <a:gd name="connsiteY27" fmla="*/ 228600 h 381000"/>
                    <a:gd name="connsiteX28" fmla="*/ 306755 w 306755"/>
                    <a:gd name="connsiteY28" fmla="*/ 242888 h 381000"/>
                    <a:gd name="connsiteX29" fmla="*/ 297230 w 306755"/>
                    <a:gd name="connsiteY29" fmla="*/ 347663 h 381000"/>
                    <a:gd name="connsiteX30" fmla="*/ 254367 w 306755"/>
                    <a:gd name="connsiteY30" fmla="*/ 381000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306755" h="381000">
                      <a:moveTo>
                        <a:pt x="254367" y="381000"/>
                      </a:moveTo>
                      <a:lnTo>
                        <a:pt x="254367" y="381000"/>
                      </a:lnTo>
                      <a:cubicBezTo>
                        <a:pt x="208330" y="369888"/>
                        <a:pt x="161459" y="361789"/>
                        <a:pt x="116255" y="347663"/>
                      </a:cubicBezTo>
                      <a:cubicBezTo>
                        <a:pt x="100339" y="342689"/>
                        <a:pt x="95941" y="315298"/>
                        <a:pt x="92442" y="304800"/>
                      </a:cubicBezTo>
                      <a:lnTo>
                        <a:pt x="68630" y="233363"/>
                      </a:lnTo>
                      <a:lnTo>
                        <a:pt x="63867" y="219075"/>
                      </a:lnTo>
                      <a:cubicBezTo>
                        <a:pt x="62280" y="214313"/>
                        <a:pt x="61889" y="208965"/>
                        <a:pt x="59105" y="204788"/>
                      </a:cubicBezTo>
                      <a:cubicBezTo>
                        <a:pt x="55930" y="200025"/>
                        <a:pt x="52140" y="195620"/>
                        <a:pt x="49580" y="190500"/>
                      </a:cubicBezTo>
                      <a:cubicBezTo>
                        <a:pt x="29861" y="151064"/>
                        <a:pt x="62590" y="202874"/>
                        <a:pt x="35292" y="161925"/>
                      </a:cubicBezTo>
                      <a:cubicBezTo>
                        <a:pt x="23325" y="126022"/>
                        <a:pt x="39466" y="170271"/>
                        <a:pt x="21005" y="133350"/>
                      </a:cubicBezTo>
                      <a:cubicBezTo>
                        <a:pt x="1286" y="93914"/>
                        <a:pt x="34015" y="145724"/>
                        <a:pt x="6717" y="104775"/>
                      </a:cubicBezTo>
                      <a:cubicBezTo>
                        <a:pt x="-298" y="76711"/>
                        <a:pt x="-3993" y="70821"/>
                        <a:pt x="6717" y="33338"/>
                      </a:cubicBezTo>
                      <a:cubicBezTo>
                        <a:pt x="8348" y="27629"/>
                        <a:pt x="29596" y="12057"/>
                        <a:pt x="35292" y="9525"/>
                      </a:cubicBezTo>
                      <a:cubicBezTo>
                        <a:pt x="44467" y="5447"/>
                        <a:pt x="63867" y="0"/>
                        <a:pt x="63867" y="0"/>
                      </a:cubicBezTo>
                      <a:cubicBezTo>
                        <a:pt x="102349" y="6414"/>
                        <a:pt x="83278" y="1709"/>
                        <a:pt x="121017" y="14288"/>
                      </a:cubicBezTo>
                      <a:lnTo>
                        <a:pt x="135305" y="19050"/>
                      </a:lnTo>
                      <a:cubicBezTo>
                        <a:pt x="140067" y="23813"/>
                        <a:pt x="145280" y="28164"/>
                        <a:pt x="149592" y="33338"/>
                      </a:cubicBezTo>
                      <a:cubicBezTo>
                        <a:pt x="153256" y="37735"/>
                        <a:pt x="155070" y="43578"/>
                        <a:pt x="159117" y="47625"/>
                      </a:cubicBezTo>
                      <a:cubicBezTo>
                        <a:pt x="163165" y="51672"/>
                        <a:pt x="169008" y="53486"/>
                        <a:pt x="173405" y="57150"/>
                      </a:cubicBezTo>
                      <a:cubicBezTo>
                        <a:pt x="197188" y="76970"/>
                        <a:pt x="176870" y="67831"/>
                        <a:pt x="201980" y="76200"/>
                      </a:cubicBezTo>
                      <a:cubicBezTo>
                        <a:pt x="227378" y="114298"/>
                        <a:pt x="194045" y="68266"/>
                        <a:pt x="225792" y="100013"/>
                      </a:cubicBezTo>
                      <a:cubicBezTo>
                        <a:pt x="229839" y="104060"/>
                        <a:pt x="231653" y="109903"/>
                        <a:pt x="235317" y="114300"/>
                      </a:cubicBezTo>
                      <a:cubicBezTo>
                        <a:pt x="239629" y="119474"/>
                        <a:pt x="245293" y="123414"/>
                        <a:pt x="249605" y="128588"/>
                      </a:cubicBezTo>
                      <a:cubicBezTo>
                        <a:pt x="282765" y="168380"/>
                        <a:pt x="231667" y="115410"/>
                        <a:pt x="273417" y="157163"/>
                      </a:cubicBezTo>
                      <a:cubicBezTo>
                        <a:pt x="275005" y="161925"/>
                        <a:pt x="275935" y="166960"/>
                        <a:pt x="278180" y="171450"/>
                      </a:cubicBezTo>
                      <a:cubicBezTo>
                        <a:pt x="280740" y="176570"/>
                        <a:pt x="285380" y="180507"/>
                        <a:pt x="287705" y="185738"/>
                      </a:cubicBezTo>
                      <a:cubicBezTo>
                        <a:pt x="291783" y="194913"/>
                        <a:pt x="294055" y="204788"/>
                        <a:pt x="297230" y="214313"/>
                      </a:cubicBezTo>
                      <a:lnTo>
                        <a:pt x="301992" y="228600"/>
                      </a:lnTo>
                      <a:lnTo>
                        <a:pt x="306755" y="242888"/>
                      </a:lnTo>
                      <a:cubicBezTo>
                        <a:pt x="302863" y="309050"/>
                        <a:pt x="306890" y="304192"/>
                        <a:pt x="297230" y="347663"/>
                      </a:cubicBezTo>
                      <a:cubicBezTo>
                        <a:pt x="292681" y="368132"/>
                        <a:pt x="261511" y="375444"/>
                        <a:pt x="254367" y="38100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62DBB364-7A31-4065-B926-A9815C3FDF06}"/>
                    </a:ext>
                  </a:extLst>
                </p:cNvPr>
                <p:cNvSpPr/>
                <p:nvPr/>
              </p:nvSpPr>
              <p:spPr>
                <a:xfrm rot="269041">
                  <a:off x="7612800" y="973641"/>
                  <a:ext cx="261548" cy="328612"/>
                </a:xfrm>
                <a:custGeom>
                  <a:avLst/>
                  <a:gdLst>
                    <a:gd name="connsiteX0" fmla="*/ 166298 w 261548"/>
                    <a:gd name="connsiteY0" fmla="*/ 328612 h 328612"/>
                    <a:gd name="connsiteX1" fmla="*/ 166298 w 261548"/>
                    <a:gd name="connsiteY1" fmla="*/ 328612 h 328612"/>
                    <a:gd name="connsiteX2" fmla="*/ 128198 w 261548"/>
                    <a:gd name="connsiteY2" fmla="*/ 309562 h 328612"/>
                    <a:gd name="connsiteX3" fmla="*/ 109148 w 261548"/>
                    <a:gd name="connsiteY3" fmla="*/ 304800 h 328612"/>
                    <a:gd name="connsiteX4" fmla="*/ 94861 w 261548"/>
                    <a:gd name="connsiteY4" fmla="*/ 300037 h 328612"/>
                    <a:gd name="connsiteX5" fmla="*/ 66286 w 261548"/>
                    <a:gd name="connsiteY5" fmla="*/ 276225 h 328612"/>
                    <a:gd name="connsiteX6" fmla="*/ 51998 w 261548"/>
                    <a:gd name="connsiteY6" fmla="*/ 261937 h 328612"/>
                    <a:gd name="connsiteX7" fmla="*/ 47236 w 261548"/>
                    <a:gd name="connsiteY7" fmla="*/ 233362 h 328612"/>
                    <a:gd name="connsiteX8" fmla="*/ 37711 w 261548"/>
                    <a:gd name="connsiteY8" fmla="*/ 161925 h 328612"/>
                    <a:gd name="connsiteX9" fmla="*/ 23423 w 261548"/>
                    <a:gd name="connsiteY9" fmla="*/ 142875 h 328612"/>
                    <a:gd name="connsiteX10" fmla="*/ 13898 w 261548"/>
                    <a:gd name="connsiteY10" fmla="*/ 128587 h 328612"/>
                    <a:gd name="connsiteX11" fmla="*/ 9136 w 261548"/>
                    <a:gd name="connsiteY11" fmla="*/ 9525 h 328612"/>
                    <a:gd name="connsiteX12" fmla="*/ 23423 w 261548"/>
                    <a:gd name="connsiteY12" fmla="*/ 0 h 328612"/>
                    <a:gd name="connsiteX13" fmla="*/ 109148 w 261548"/>
                    <a:gd name="connsiteY13" fmla="*/ 4762 h 328612"/>
                    <a:gd name="connsiteX14" fmla="*/ 132961 w 261548"/>
                    <a:gd name="connsiteY14" fmla="*/ 28575 h 328612"/>
                    <a:gd name="connsiteX15" fmla="*/ 147248 w 261548"/>
                    <a:gd name="connsiteY15" fmla="*/ 33337 h 328612"/>
                    <a:gd name="connsiteX16" fmla="*/ 161536 w 261548"/>
                    <a:gd name="connsiteY16" fmla="*/ 61912 h 328612"/>
                    <a:gd name="connsiteX17" fmla="*/ 175823 w 261548"/>
                    <a:gd name="connsiteY17" fmla="*/ 66675 h 328612"/>
                    <a:gd name="connsiteX18" fmla="*/ 194873 w 261548"/>
                    <a:gd name="connsiteY18" fmla="*/ 85725 h 328612"/>
                    <a:gd name="connsiteX19" fmla="*/ 228211 w 261548"/>
                    <a:gd name="connsiteY19" fmla="*/ 123825 h 328612"/>
                    <a:gd name="connsiteX20" fmla="*/ 256786 w 261548"/>
                    <a:gd name="connsiteY20" fmla="*/ 147637 h 328612"/>
                    <a:gd name="connsiteX21" fmla="*/ 261548 w 261548"/>
                    <a:gd name="connsiteY21" fmla="*/ 161925 h 328612"/>
                    <a:gd name="connsiteX22" fmla="*/ 256786 w 261548"/>
                    <a:gd name="connsiteY22" fmla="*/ 276225 h 328612"/>
                    <a:gd name="connsiteX23" fmla="*/ 242498 w 261548"/>
                    <a:gd name="connsiteY23" fmla="*/ 280987 h 328612"/>
                    <a:gd name="connsiteX24" fmla="*/ 213923 w 261548"/>
                    <a:gd name="connsiteY24" fmla="*/ 300037 h 328612"/>
                    <a:gd name="connsiteX25" fmla="*/ 166298 w 261548"/>
                    <a:gd name="connsiteY25" fmla="*/ 328612 h 328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1548" h="328612">
                      <a:moveTo>
                        <a:pt x="166298" y="328612"/>
                      </a:moveTo>
                      <a:lnTo>
                        <a:pt x="166298" y="328612"/>
                      </a:lnTo>
                      <a:cubicBezTo>
                        <a:pt x="153598" y="322262"/>
                        <a:pt x="141305" y="315023"/>
                        <a:pt x="128198" y="309562"/>
                      </a:cubicBezTo>
                      <a:cubicBezTo>
                        <a:pt x="122156" y="307045"/>
                        <a:pt x="115442" y="306598"/>
                        <a:pt x="109148" y="304800"/>
                      </a:cubicBezTo>
                      <a:cubicBezTo>
                        <a:pt x="104321" y="303421"/>
                        <a:pt x="99623" y="301625"/>
                        <a:pt x="94861" y="300037"/>
                      </a:cubicBezTo>
                      <a:cubicBezTo>
                        <a:pt x="53108" y="258287"/>
                        <a:pt x="106078" y="309385"/>
                        <a:pt x="66286" y="276225"/>
                      </a:cubicBezTo>
                      <a:cubicBezTo>
                        <a:pt x="61112" y="271913"/>
                        <a:pt x="56761" y="266700"/>
                        <a:pt x="51998" y="261937"/>
                      </a:cubicBezTo>
                      <a:cubicBezTo>
                        <a:pt x="50411" y="252412"/>
                        <a:pt x="48302" y="242959"/>
                        <a:pt x="47236" y="233362"/>
                      </a:cubicBezTo>
                      <a:cubicBezTo>
                        <a:pt x="47010" y="231329"/>
                        <a:pt x="47217" y="178560"/>
                        <a:pt x="37711" y="161925"/>
                      </a:cubicBezTo>
                      <a:cubicBezTo>
                        <a:pt x="33773" y="155033"/>
                        <a:pt x="28037" y="149334"/>
                        <a:pt x="23423" y="142875"/>
                      </a:cubicBezTo>
                      <a:cubicBezTo>
                        <a:pt x="20096" y="138217"/>
                        <a:pt x="17073" y="133350"/>
                        <a:pt x="13898" y="128587"/>
                      </a:cubicBezTo>
                      <a:cubicBezTo>
                        <a:pt x="-2248" y="80150"/>
                        <a:pt x="-4971" y="83588"/>
                        <a:pt x="9136" y="9525"/>
                      </a:cubicBezTo>
                      <a:cubicBezTo>
                        <a:pt x="10207" y="3902"/>
                        <a:pt x="18661" y="3175"/>
                        <a:pt x="23423" y="0"/>
                      </a:cubicBezTo>
                      <a:cubicBezTo>
                        <a:pt x="51998" y="1587"/>
                        <a:pt x="80817" y="715"/>
                        <a:pt x="109148" y="4762"/>
                      </a:cubicBezTo>
                      <a:cubicBezTo>
                        <a:pt x="126543" y="7247"/>
                        <a:pt x="121917" y="19739"/>
                        <a:pt x="132961" y="28575"/>
                      </a:cubicBezTo>
                      <a:cubicBezTo>
                        <a:pt x="136881" y="31711"/>
                        <a:pt x="142486" y="31750"/>
                        <a:pt x="147248" y="33337"/>
                      </a:cubicBezTo>
                      <a:cubicBezTo>
                        <a:pt x="150386" y="42749"/>
                        <a:pt x="153143" y="55197"/>
                        <a:pt x="161536" y="61912"/>
                      </a:cubicBezTo>
                      <a:cubicBezTo>
                        <a:pt x="165456" y="65048"/>
                        <a:pt x="171061" y="65087"/>
                        <a:pt x="175823" y="66675"/>
                      </a:cubicBezTo>
                      <a:cubicBezTo>
                        <a:pt x="188525" y="104775"/>
                        <a:pt x="169473" y="60324"/>
                        <a:pt x="194873" y="85725"/>
                      </a:cubicBezTo>
                      <a:cubicBezTo>
                        <a:pt x="250428" y="141282"/>
                        <a:pt x="187732" y="96840"/>
                        <a:pt x="228211" y="123825"/>
                      </a:cubicBezTo>
                      <a:cubicBezTo>
                        <a:pt x="261165" y="173254"/>
                        <a:pt x="208441" y="99290"/>
                        <a:pt x="256786" y="147637"/>
                      </a:cubicBezTo>
                      <a:cubicBezTo>
                        <a:pt x="260336" y="151187"/>
                        <a:pt x="259961" y="157162"/>
                        <a:pt x="261548" y="161925"/>
                      </a:cubicBezTo>
                      <a:cubicBezTo>
                        <a:pt x="259961" y="200025"/>
                        <a:pt x="262811" y="238571"/>
                        <a:pt x="256786" y="276225"/>
                      </a:cubicBezTo>
                      <a:cubicBezTo>
                        <a:pt x="255993" y="281182"/>
                        <a:pt x="246886" y="278549"/>
                        <a:pt x="242498" y="280987"/>
                      </a:cubicBezTo>
                      <a:cubicBezTo>
                        <a:pt x="232491" y="286546"/>
                        <a:pt x="223448" y="293687"/>
                        <a:pt x="213923" y="300037"/>
                      </a:cubicBezTo>
                      <a:cubicBezTo>
                        <a:pt x="198315" y="310443"/>
                        <a:pt x="174236" y="323849"/>
                        <a:pt x="166298" y="32861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E43C39C-3E92-4DE2-AEE3-BB98FC933FE6}"/>
                    </a:ext>
                  </a:extLst>
                </p:cNvPr>
                <p:cNvSpPr/>
                <p:nvPr/>
              </p:nvSpPr>
              <p:spPr>
                <a:xfrm rot="252367">
                  <a:off x="7500605" y="646351"/>
                  <a:ext cx="300461" cy="331678"/>
                </a:xfrm>
                <a:custGeom>
                  <a:avLst/>
                  <a:gdLst>
                    <a:gd name="connsiteX0" fmla="*/ 180975 w 300461"/>
                    <a:gd name="connsiteY0" fmla="*/ 324750 h 331678"/>
                    <a:gd name="connsiteX1" fmla="*/ 180975 w 300461"/>
                    <a:gd name="connsiteY1" fmla="*/ 324750 h 331678"/>
                    <a:gd name="connsiteX2" fmla="*/ 138112 w 300461"/>
                    <a:gd name="connsiteY2" fmla="*/ 315225 h 331678"/>
                    <a:gd name="connsiteX3" fmla="*/ 123825 w 300461"/>
                    <a:gd name="connsiteY3" fmla="*/ 310463 h 331678"/>
                    <a:gd name="connsiteX4" fmla="*/ 95250 w 300461"/>
                    <a:gd name="connsiteY4" fmla="*/ 291413 h 331678"/>
                    <a:gd name="connsiteX5" fmla="*/ 71437 w 300461"/>
                    <a:gd name="connsiteY5" fmla="*/ 262838 h 331678"/>
                    <a:gd name="connsiteX6" fmla="*/ 52387 w 300461"/>
                    <a:gd name="connsiteY6" fmla="*/ 234263 h 331678"/>
                    <a:gd name="connsiteX7" fmla="*/ 42862 w 300461"/>
                    <a:gd name="connsiteY7" fmla="*/ 219975 h 331678"/>
                    <a:gd name="connsiteX8" fmla="*/ 33337 w 300461"/>
                    <a:gd name="connsiteY8" fmla="*/ 205688 h 331678"/>
                    <a:gd name="connsiteX9" fmla="*/ 19050 w 300461"/>
                    <a:gd name="connsiteY9" fmla="*/ 177113 h 331678"/>
                    <a:gd name="connsiteX10" fmla="*/ 9525 w 300461"/>
                    <a:gd name="connsiteY10" fmla="*/ 148538 h 331678"/>
                    <a:gd name="connsiteX11" fmla="*/ 0 w 300461"/>
                    <a:gd name="connsiteY11" fmla="*/ 110438 h 331678"/>
                    <a:gd name="connsiteX12" fmla="*/ 4762 w 300461"/>
                    <a:gd name="connsiteY12" fmla="*/ 48525 h 331678"/>
                    <a:gd name="connsiteX13" fmla="*/ 33337 w 300461"/>
                    <a:gd name="connsiteY13" fmla="*/ 34238 h 331678"/>
                    <a:gd name="connsiteX14" fmla="*/ 52387 w 300461"/>
                    <a:gd name="connsiteY14" fmla="*/ 24713 h 331678"/>
                    <a:gd name="connsiteX15" fmla="*/ 80962 w 300461"/>
                    <a:gd name="connsiteY15" fmla="*/ 15188 h 331678"/>
                    <a:gd name="connsiteX16" fmla="*/ 95250 w 300461"/>
                    <a:gd name="connsiteY16" fmla="*/ 10425 h 331678"/>
                    <a:gd name="connsiteX17" fmla="*/ 128587 w 300461"/>
                    <a:gd name="connsiteY17" fmla="*/ 900 h 331678"/>
                    <a:gd name="connsiteX18" fmla="*/ 219075 w 300461"/>
                    <a:gd name="connsiteY18" fmla="*/ 15188 h 331678"/>
                    <a:gd name="connsiteX19" fmla="*/ 228600 w 300461"/>
                    <a:gd name="connsiteY19" fmla="*/ 29475 h 331678"/>
                    <a:gd name="connsiteX20" fmla="*/ 233362 w 300461"/>
                    <a:gd name="connsiteY20" fmla="*/ 53288 h 331678"/>
                    <a:gd name="connsiteX21" fmla="*/ 238125 w 300461"/>
                    <a:gd name="connsiteY21" fmla="*/ 81863 h 331678"/>
                    <a:gd name="connsiteX22" fmla="*/ 247650 w 300461"/>
                    <a:gd name="connsiteY22" fmla="*/ 110438 h 331678"/>
                    <a:gd name="connsiteX23" fmla="*/ 257175 w 300461"/>
                    <a:gd name="connsiteY23" fmla="*/ 139013 h 331678"/>
                    <a:gd name="connsiteX24" fmla="*/ 276225 w 300461"/>
                    <a:gd name="connsiteY24" fmla="*/ 167588 h 331678"/>
                    <a:gd name="connsiteX25" fmla="*/ 285750 w 300461"/>
                    <a:gd name="connsiteY25" fmla="*/ 181875 h 331678"/>
                    <a:gd name="connsiteX26" fmla="*/ 290512 w 300461"/>
                    <a:gd name="connsiteY26" fmla="*/ 196163 h 331678"/>
                    <a:gd name="connsiteX27" fmla="*/ 300037 w 300461"/>
                    <a:gd name="connsiteY27" fmla="*/ 210450 h 331678"/>
                    <a:gd name="connsiteX28" fmla="*/ 295275 w 300461"/>
                    <a:gd name="connsiteY28" fmla="*/ 300938 h 331678"/>
                    <a:gd name="connsiteX29" fmla="*/ 285750 w 300461"/>
                    <a:gd name="connsiteY29" fmla="*/ 315225 h 331678"/>
                    <a:gd name="connsiteX30" fmla="*/ 180975 w 300461"/>
                    <a:gd name="connsiteY30" fmla="*/ 324750 h 331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300461" h="331678">
                      <a:moveTo>
                        <a:pt x="180975" y="324750"/>
                      </a:moveTo>
                      <a:lnTo>
                        <a:pt x="180975" y="324750"/>
                      </a:lnTo>
                      <a:cubicBezTo>
                        <a:pt x="166687" y="321575"/>
                        <a:pt x="152311" y="318775"/>
                        <a:pt x="138112" y="315225"/>
                      </a:cubicBezTo>
                      <a:cubicBezTo>
                        <a:pt x="133242" y="314008"/>
                        <a:pt x="128002" y="313248"/>
                        <a:pt x="123825" y="310463"/>
                      </a:cubicBezTo>
                      <a:cubicBezTo>
                        <a:pt x="88151" y="286680"/>
                        <a:pt x="129220" y="302736"/>
                        <a:pt x="95250" y="291413"/>
                      </a:cubicBezTo>
                      <a:cubicBezTo>
                        <a:pt x="61218" y="240363"/>
                        <a:pt x="114213" y="317834"/>
                        <a:pt x="71437" y="262838"/>
                      </a:cubicBezTo>
                      <a:cubicBezTo>
                        <a:pt x="64409" y="253802"/>
                        <a:pt x="58737" y="243788"/>
                        <a:pt x="52387" y="234263"/>
                      </a:cubicBezTo>
                      <a:lnTo>
                        <a:pt x="42862" y="219975"/>
                      </a:lnTo>
                      <a:lnTo>
                        <a:pt x="33337" y="205688"/>
                      </a:lnTo>
                      <a:cubicBezTo>
                        <a:pt x="15974" y="153593"/>
                        <a:pt x="43663" y="232491"/>
                        <a:pt x="19050" y="177113"/>
                      </a:cubicBezTo>
                      <a:cubicBezTo>
                        <a:pt x="14972" y="167938"/>
                        <a:pt x="12700" y="158063"/>
                        <a:pt x="9525" y="148538"/>
                      </a:cubicBezTo>
                      <a:cubicBezTo>
                        <a:pt x="2202" y="126568"/>
                        <a:pt x="5747" y="139177"/>
                        <a:pt x="0" y="110438"/>
                      </a:cubicBezTo>
                      <a:cubicBezTo>
                        <a:pt x="1587" y="89800"/>
                        <a:pt x="-571" y="68525"/>
                        <a:pt x="4762" y="48525"/>
                      </a:cubicBezTo>
                      <a:cubicBezTo>
                        <a:pt x="6730" y="41144"/>
                        <a:pt x="28087" y="36488"/>
                        <a:pt x="33337" y="34238"/>
                      </a:cubicBezTo>
                      <a:cubicBezTo>
                        <a:pt x="39863" y="31441"/>
                        <a:pt x="45795" y="27350"/>
                        <a:pt x="52387" y="24713"/>
                      </a:cubicBezTo>
                      <a:cubicBezTo>
                        <a:pt x="61709" y="20984"/>
                        <a:pt x="71437" y="18363"/>
                        <a:pt x="80962" y="15188"/>
                      </a:cubicBezTo>
                      <a:cubicBezTo>
                        <a:pt x="85725" y="13600"/>
                        <a:pt x="90380" y="11642"/>
                        <a:pt x="95250" y="10425"/>
                      </a:cubicBezTo>
                      <a:cubicBezTo>
                        <a:pt x="119170" y="4446"/>
                        <a:pt x="108091" y="7733"/>
                        <a:pt x="128587" y="900"/>
                      </a:cubicBezTo>
                      <a:cubicBezTo>
                        <a:pt x="154437" y="2516"/>
                        <a:pt x="196221" y="-7665"/>
                        <a:pt x="219075" y="15188"/>
                      </a:cubicBezTo>
                      <a:cubicBezTo>
                        <a:pt x="223122" y="19235"/>
                        <a:pt x="225425" y="24713"/>
                        <a:pt x="228600" y="29475"/>
                      </a:cubicBezTo>
                      <a:cubicBezTo>
                        <a:pt x="230187" y="37413"/>
                        <a:pt x="231914" y="45324"/>
                        <a:pt x="233362" y="53288"/>
                      </a:cubicBezTo>
                      <a:cubicBezTo>
                        <a:pt x="235089" y="62789"/>
                        <a:pt x="235783" y="72495"/>
                        <a:pt x="238125" y="81863"/>
                      </a:cubicBezTo>
                      <a:cubicBezTo>
                        <a:pt x="240560" y="91603"/>
                        <a:pt x="244475" y="100913"/>
                        <a:pt x="247650" y="110438"/>
                      </a:cubicBezTo>
                      <a:cubicBezTo>
                        <a:pt x="247651" y="110442"/>
                        <a:pt x="257173" y="139010"/>
                        <a:pt x="257175" y="139013"/>
                      </a:cubicBezTo>
                      <a:lnTo>
                        <a:pt x="276225" y="167588"/>
                      </a:lnTo>
                      <a:lnTo>
                        <a:pt x="285750" y="181875"/>
                      </a:lnTo>
                      <a:cubicBezTo>
                        <a:pt x="287337" y="186638"/>
                        <a:pt x="288267" y="191673"/>
                        <a:pt x="290512" y="196163"/>
                      </a:cubicBezTo>
                      <a:cubicBezTo>
                        <a:pt x="293072" y="201282"/>
                        <a:pt x="299777" y="204732"/>
                        <a:pt x="300037" y="210450"/>
                      </a:cubicBezTo>
                      <a:cubicBezTo>
                        <a:pt x="301409" y="240623"/>
                        <a:pt x="299356" y="271011"/>
                        <a:pt x="295275" y="300938"/>
                      </a:cubicBezTo>
                      <a:cubicBezTo>
                        <a:pt x="294502" y="306609"/>
                        <a:pt x="290058" y="311456"/>
                        <a:pt x="285750" y="315225"/>
                      </a:cubicBezTo>
                      <a:cubicBezTo>
                        <a:pt x="249889" y="346603"/>
                        <a:pt x="198437" y="323163"/>
                        <a:pt x="180975" y="32475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CF3445A1-26B8-4C97-80DD-E4383F09B095}"/>
                    </a:ext>
                  </a:extLst>
                </p:cNvPr>
                <p:cNvSpPr/>
                <p:nvPr/>
              </p:nvSpPr>
              <p:spPr>
                <a:xfrm rot="902376">
                  <a:off x="6696962" y="515177"/>
                  <a:ext cx="415386" cy="414337"/>
                </a:xfrm>
                <a:custGeom>
                  <a:avLst/>
                  <a:gdLst>
                    <a:gd name="connsiteX0" fmla="*/ 334423 w 415386"/>
                    <a:gd name="connsiteY0" fmla="*/ 414337 h 414337"/>
                    <a:gd name="connsiteX1" fmla="*/ 334423 w 415386"/>
                    <a:gd name="connsiteY1" fmla="*/ 414337 h 414337"/>
                    <a:gd name="connsiteX2" fmla="*/ 277273 w 415386"/>
                    <a:gd name="connsiteY2" fmla="*/ 371475 h 414337"/>
                    <a:gd name="connsiteX3" fmla="*/ 253461 w 415386"/>
                    <a:gd name="connsiteY3" fmla="*/ 352425 h 414337"/>
                    <a:gd name="connsiteX4" fmla="*/ 224886 w 415386"/>
                    <a:gd name="connsiteY4" fmla="*/ 338137 h 414337"/>
                    <a:gd name="connsiteX5" fmla="*/ 205836 w 415386"/>
                    <a:gd name="connsiteY5" fmla="*/ 328612 h 414337"/>
                    <a:gd name="connsiteX6" fmla="*/ 177261 w 415386"/>
                    <a:gd name="connsiteY6" fmla="*/ 319087 h 414337"/>
                    <a:gd name="connsiteX7" fmla="*/ 134398 w 415386"/>
                    <a:gd name="connsiteY7" fmla="*/ 290512 h 414337"/>
                    <a:gd name="connsiteX8" fmla="*/ 120111 w 415386"/>
                    <a:gd name="connsiteY8" fmla="*/ 280987 h 414337"/>
                    <a:gd name="connsiteX9" fmla="*/ 110586 w 415386"/>
                    <a:gd name="connsiteY9" fmla="*/ 266700 h 414337"/>
                    <a:gd name="connsiteX10" fmla="*/ 96298 w 415386"/>
                    <a:gd name="connsiteY10" fmla="*/ 261937 h 414337"/>
                    <a:gd name="connsiteX11" fmla="*/ 91536 w 415386"/>
                    <a:gd name="connsiteY11" fmla="*/ 247650 h 414337"/>
                    <a:gd name="connsiteX12" fmla="*/ 77248 w 415386"/>
                    <a:gd name="connsiteY12" fmla="*/ 238125 h 414337"/>
                    <a:gd name="connsiteX13" fmla="*/ 58198 w 415386"/>
                    <a:gd name="connsiteY13" fmla="*/ 214312 h 414337"/>
                    <a:gd name="connsiteX14" fmla="*/ 48673 w 415386"/>
                    <a:gd name="connsiteY14" fmla="*/ 200025 h 414337"/>
                    <a:gd name="connsiteX15" fmla="*/ 34386 w 415386"/>
                    <a:gd name="connsiteY15" fmla="*/ 185737 h 414337"/>
                    <a:gd name="connsiteX16" fmla="*/ 20098 w 415386"/>
                    <a:gd name="connsiteY16" fmla="*/ 157162 h 414337"/>
                    <a:gd name="connsiteX17" fmla="*/ 10573 w 415386"/>
                    <a:gd name="connsiteY17" fmla="*/ 142875 h 414337"/>
                    <a:gd name="connsiteX18" fmla="*/ 5811 w 415386"/>
                    <a:gd name="connsiteY18" fmla="*/ 80962 h 414337"/>
                    <a:gd name="connsiteX19" fmla="*/ 20098 w 415386"/>
                    <a:gd name="connsiteY19" fmla="*/ 71437 h 414337"/>
                    <a:gd name="connsiteX20" fmla="*/ 53436 w 415386"/>
                    <a:gd name="connsiteY20" fmla="*/ 52387 h 414337"/>
                    <a:gd name="connsiteX21" fmla="*/ 77248 w 415386"/>
                    <a:gd name="connsiteY21" fmla="*/ 33337 h 414337"/>
                    <a:gd name="connsiteX22" fmla="*/ 105823 w 415386"/>
                    <a:gd name="connsiteY22" fmla="*/ 14287 h 414337"/>
                    <a:gd name="connsiteX23" fmla="*/ 153448 w 415386"/>
                    <a:gd name="connsiteY23" fmla="*/ 0 h 414337"/>
                    <a:gd name="connsiteX24" fmla="*/ 186786 w 415386"/>
                    <a:gd name="connsiteY24" fmla="*/ 4762 h 414337"/>
                    <a:gd name="connsiteX25" fmla="*/ 201073 w 415386"/>
                    <a:gd name="connsiteY25" fmla="*/ 9525 h 414337"/>
                    <a:gd name="connsiteX26" fmla="*/ 210598 w 415386"/>
                    <a:gd name="connsiteY26" fmla="*/ 23812 h 414337"/>
                    <a:gd name="connsiteX27" fmla="*/ 239173 w 415386"/>
                    <a:gd name="connsiteY27" fmla="*/ 38100 h 414337"/>
                    <a:gd name="connsiteX28" fmla="*/ 253461 w 415386"/>
                    <a:gd name="connsiteY28" fmla="*/ 52387 h 414337"/>
                    <a:gd name="connsiteX29" fmla="*/ 272511 w 415386"/>
                    <a:gd name="connsiteY29" fmla="*/ 57150 h 414337"/>
                    <a:gd name="connsiteX30" fmla="*/ 282036 w 415386"/>
                    <a:gd name="connsiteY30" fmla="*/ 71437 h 414337"/>
                    <a:gd name="connsiteX31" fmla="*/ 296323 w 415386"/>
                    <a:gd name="connsiteY31" fmla="*/ 80962 h 414337"/>
                    <a:gd name="connsiteX32" fmla="*/ 315373 w 415386"/>
                    <a:gd name="connsiteY32" fmla="*/ 109537 h 414337"/>
                    <a:gd name="connsiteX33" fmla="*/ 320136 w 415386"/>
                    <a:gd name="connsiteY33" fmla="*/ 128587 h 414337"/>
                    <a:gd name="connsiteX34" fmla="*/ 339186 w 415386"/>
                    <a:gd name="connsiteY34" fmla="*/ 157162 h 414337"/>
                    <a:gd name="connsiteX35" fmla="*/ 343948 w 415386"/>
                    <a:gd name="connsiteY35" fmla="*/ 171450 h 414337"/>
                    <a:gd name="connsiteX36" fmla="*/ 353473 w 415386"/>
                    <a:gd name="connsiteY36" fmla="*/ 190500 h 414337"/>
                    <a:gd name="connsiteX37" fmla="*/ 358236 w 415386"/>
                    <a:gd name="connsiteY37" fmla="*/ 209550 h 414337"/>
                    <a:gd name="connsiteX38" fmla="*/ 372523 w 415386"/>
                    <a:gd name="connsiteY38" fmla="*/ 223837 h 414337"/>
                    <a:gd name="connsiteX39" fmla="*/ 382048 w 415386"/>
                    <a:gd name="connsiteY39" fmla="*/ 252412 h 414337"/>
                    <a:gd name="connsiteX40" fmla="*/ 401098 w 415386"/>
                    <a:gd name="connsiteY40" fmla="*/ 280987 h 414337"/>
                    <a:gd name="connsiteX41" fmla="*/ 410623 w 415386"/>
                    <a:gd name="connsiteY41" fmla="*/ 309562 h 414337"/>
                    <a:gd name="connsiteX42" fmla="*/ 415386 w 415386"/>
                    <a:gd name="connsiteY42" fmla="*/ 323850 h 414337"/>
                    <a:gd name="connsiteX43" fmla="*/ 410623 w 415386"/>
                    <a:gd name="connsiteY43" fmla="*/ 366712 h 414337"/>
                    <a:gd name="connsiteX44" fmla="*/ 396336 w 415386"/>
                    <a:gd name="connsiteY44" fmla="*/ 376237 h 414337"/>
                    <a:gd name="connsiteX45" fmla="*/ 367761 w 415386"/>
                    <a:gd name="connsiteY45" fmla="*/ 385762 h 414337"/>
                    <a:gd name="connsiteX46" fmla="*/ 334423 w 415386"/>
                    <a:gd name="connsiteY46" fmla="*/ 414337 h 414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415386" h="414337">
                      <a:moveTo>
                        <a:pt x="334423" y="414337"/>
                      </a:moveTo>
                      <a:lnTo>
                        <a:pt x="334423" y="414337"/>
                      </a:lnTo>
                      <a:cubicBezTo>
                        <a:pt x="315373" y="400050"/>
                        <a:pt x="295353" y="386972"/>
                        <a:pt x="277273" y="371475"/>
                      </a:cubicBezTo>
                      <a:cubicBezTo>
                        <a:pt x="249856" y="347975"/>
                        <a:pt x="286428" y="363413"/>
                        <a:pt x="253461" y="352425"/>
                      </a:cubicBezTo>
                      <a:cubicBezTo>
                        <a:pt x="226004" y="334121"/>
                        <a:pt x="252489" y="349968"/>
                        <a:pt x="224886" y="338137"/>
                      </a:cubicBezTo>
                      <a:cubicBezTo>
                        <a:pt x="218361" y="335340"/>
                        <a:pt x="212428" y="331249"/>
                        <a:pt x="205836" y="328612"/>
                      </a:cubicBezTo>
                      <a:cubicBezTo>
                        <a:pt x="196514" y="324883"/>
                        <a:pt x="185615" y="324656"/>
                        <a:pt x="177261" y="319087"/>
                      </a:cubicBezTo>
                      <a:lnTo>
                        <a:pt x="134398" y="290512"/>
                      </a:lnTo>
                      <a:lnTo>
                        <a:pt x="120111" y="280987"/>
                      </a:lnTo>
                      <a:cubicBezTo>
                        <a:pt x="116936" y="276225"/>
                        <a:pt x="115055" y="270276"/>
                        <a:pt x="110586" y="266700"/>
                      </a:cubicBezTo>
                      <a:cubicBezTo>
                        <a:pt x="106666" y="263564"/>
                        <a:pt x="99848" y="265487"/>
                        <a:pt x="96298" y="261937"/>
                      </a:cubicBezTo>
                      <a:cubicBezTo>
                        <a:pt x="92748" y="258387"/>
                        <a:pt x="94672" y="251570"/>
                        <a:pt x="91536" y="247650"/>
                      </a:cubicBezTo>
                      <a:cubicBezTo>
                        <a:pt x="87960" y="243180"/>
                        <a:pt x="82011" y="241300"/>
                        <a:pt x="77248" y="238125"/>
                      </a:cubicBezTo>
                      <a:cubicBezTo>
                        <a:pt x="67978" y="210310"/>
                        <a:pt x="79740" y="235853"/>
                        <a:pt x="58198" y="214312"/>
                      </a:cubicBezTo>
                      <a:cubicBezTo>
                        <a:pt x="54151" y="210265"/>
                        <a:pt x="52337" y="204422"/>
                        <a:pt x="48673" y="200025"/>
                      </a:cubicBezTo>
                      <a:cubicBezTo>
                        <a:pt x="44361" y="194851"/>
                        <a:pt x="38698" y="190911"/>
                        <a:pt x="34386" y="185737"/>
                      </a:cubicBezTo>
                      <a:cubicBezTo>
                        <a:pt x="17324" y="165263"/>
                        <a:pt x="30839" y="178643"/>
                        <a:pt x="20098" y="157162"/>
                      </a:cubicBezTo>
                      <a:cubicBezTo>
                        <a:pt x="17538" y="152043"/>
                        <a:pt x="13748" y="147637"/>
                        <a:pt x="10573" y="142875"/>
                      </a:cubicBezTo>
                      <a:cubicBezTo>
                        <a:pt x="2501" y="118659"/>
                        <a:pt x="-5965" y="107459"/>
                        <a:pt x="5811" y="80962"/>
                      </a:cubicBezTo>
                      <a:cubicBezTo>
                        <a:pt x="8136" y="75732"/>
                        <a:pt x="15440" y="74764"/>
                        <a:pt x="20098" y="71437"/>
                      </a:cubicBezTo>
                      <a:cubicBezTo>
                        <a:pt x="45326" y="53417"/>
                        <a:pt x="30251" y="60116"/>
                        <a:pt x="53436" y="52387"/>
                      </a:cubicBezTo>
                      <a:cubicBezTo>
                        <a:pt x="71035" y="25990"/>
                        <a:pt x="52892" y="46868"/>
                        <a:pt x="77248" y="33337"/>
                      </a:cubicBezTo>
                      <a:cubicBezTo>
                        <a:pt x="87255" y="27777"/>
                        <a:pt x="94963" y="17907"/>
                        <a:pt x="105823" y="14287"/>
                      </a:cubicBezTo>
                      <a:cubicBezTo>
                        <a:pt x="140608" y="2692"/>
                        <a:pt x="124657" y="7197"/>
                        <a:pt x="153448" y="0"/>
                      </a:cubicBezTo>
                      <a:cubicBezTo>
                        <a:pt x="164561" y="1587"/>
                        <a:pt x="175779" y="2561"/>
                        <a:pt x="186786" y="4762"/>
                      </a:cubicBezTo>
                      <a:cubicBezTo>
                        <a:pt x="191709" y="5747"/>
                        <a:pt x="197153" y="6389"/>
                        <a:pt x="201073" y="9525"/>
                      </a:cubicBezTo>
                      <a:cubicBezTo>
                        <a:pt x="205542" y="13101"/>
                        <a:pt x="206551" y="19765"/>
                        <a:pt x="210598" y="23812"/>
                      </a:cubicBezTo>
                      <a:cubicBezTo>
                        <a:pt x="219830" y="33043"/>
                        <a:pt x="227554" y="34226"/>
                        <a:pt x="239173" y="38100"/>
                      </a:cubicBezTo>
                      <a:cubicBezTo>
                        <a:pt x="243936" y="42862"/>
                        <a:pt x="247613" y="49045"/>
                        <a:pt x="253461" y="52387"/>
                      </a:cubicBezTo>
                      <a:cubicBezTo>
                        <a:pt x="259144" y="55634"/>
                        <a:pt x="267065" y="53519"/>
                        <a:pt x="272511" y="57150"/>
                      </a:cubicBezTo>
                      <a:cubicBezTo>
                        <a:pt x="277273" y="60325"/>
                        <a:pt x="277989" y="67390"/>
                        <a:pt x="282036" y="71437"/>
                      </a:cubicBezTo>
                      <a:cubicBezTo>
                        <a:pt x="286083" y="75484"/>
                        <a:pt x="291561" y="77787"/>
                        <a:pt x="296323" y="80962"/>
                      </a:cubicBezTo>
                      <a:cubicBezTo>
                        <a:pt x="311194" y="125573"/>
                        <a:pt x="286833" y="59592"/>
                        <a:pt x="315373" y="109537"/>
                      </a:cubicBezTo>
                      <a:cubicBezTo>
                        <a:pt x="318620" y="115220"/>
                        <a:pt x="317209" y="122733"/>
                        <a:pt x="320136" y="128587"/>
                      </a:cubicBezTo>
                      <a:cubicBezTo>
                        <a:pt x="325256" y="138826"/>
                        <a:pt x="339186" y="157162"/>
                        <a:pt x="339186" y="157162"/>
                      </a:cubicBezTo>
                      <a:cubicBezTo>
                        <a:pt x="340773" y="161925"/>
                        <a:pt x="341971" y="166836"/>
                        <a:pt x="343948" y="171450"/>
                      </a:cubicBezTo>
                      <a:cubicBezTo>
                        <a:pt x="346745" y="177976"/>
                        <a:pt x="350980" y="183853"/>
                        <a:pt x="353473" y="190500"/>
                      </a:cubicBezTo>
                      <a:cubicBezTo>
                        <a:pt x="355771" y="196629"/>
                        <a:pt x="354989" y="203867"/>
                        <a:pt x="358236" y="209550"/>
                      </a:cubicBezTo>
                      <a:cubicBezTo>
                        <a:pt x="361578" y="215398"/>
                        <a:pt x="367761" y="219075"/>
                        <a:pt x="372523" y="223837"/>
                      </a:cubicBezTo>
                      <a:cubicBezTo>
                        <a:pt x="375698" y="233362"/>
                        <a:pt x="376479" y="244058"/>
                        <a:pt x="382048" y="252412"/>
                      </a:cubicBezTo>
                      <a:cubicBezTo>
                        <a:pt x="388398" y="261937"/>
                        <a:pt x="397478" y="270127"/>
                        <a:pt x="401098" y="280987"/>
                      </a:cubicBezTo>
                      <a:lnTo>
                        <a:pt x="410623" y="309562"/>
                      </a:lnTo>
                      <a:lnTo>
                        <a:pt x="415386" y="323850"/>
                      </a:lnTo>
                      <a:cubicBezTo>
                        <a:pt x="413798" y="338137"/>
                        <a:pt x="415536" y="353202"/>
                        <a:pt x="410623" y="366712"/>
                      </a:cubicBezTo>
                      <a:cubicBezTo>
                        <a:pt x="408667" y="372091"/>
                        <a:pt x="401566" y="373912"/>
                        <a:pt x="396336" y="376237"/>
                      </a:cubicBezTo>
                      <a:cubicBezTo>
                        <a:pt x="387161" y="380315"/>
                        <a:pt x="377286" y="382587"/>
                        <a:pt x="367761" y="385762"/>
                      </a:cubicBezTo>
                      <a:cubicBezTo>
                        <a:pt x="351344" y="391235"/>
                        <a:pt x="339979" y="409574"/>
                        <a:pt x="334423" y="414337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2DD9E3B-48A2-4B61-80AA-8E59633CAA13}"/>
                    </a:ext>
                  </a:extLst>
                </p:cNvPr>
                <p:cNvSpPr/>
                <p:nvPr/>
              </p:nvSpPr>
              <p:spPr>
                <a:xfrm rot="265965">
                  <a:off x="6045095" y="649130"/>
                  <a:ext cx="402155" cy="423862"/>
                </a:xfrm>
                <a:custGeom>
                  <a:avLst/>
                  <a:gdLst>
                    <a:gd name="connsiteX0" fmla="*/ 316430 w 402155"/>
                    <a:gd name="connsiteY0" fmla="*/ 423862 h 423862"/>
                    <a:gd name="connsiteX1" fmla="*/ 316430 w 402155"/>
                    <a:gd name="connsiteY1" fmla="*/ 423862 h 423862"/>
                    <a:gd name="connsiteX2" fmla="*/ 259280 w 402155"/>
                    <a:gd name="connsiteY2" fmla="*/ 385762 h 423862"/>
                    <a:gd name="connsiteX3" fmla="*/ 230705 w 402155"/>
                    <a:gd name="connsiteY3" fmla="*/ 366712 h 423862"/>
                    <a:gd name="connsiteX4" fmla="*/ 211655 w 402155"/>
                    <a:gd name="connsiteY4" fmla="*/ 361950 h 423862"/>
                    <a:gd name="connsiteX5" fmla="*/ 183080 w 402155"/>
                    <a:gd name="connsiteY5" fmla="*/ 352425 h 423862"/>
                    <a:gd name="connsiteX6" fmla="*/ 159268 w 402155"/>
                    <a:gd name="connsiteY6" fmla="*/ 347662 h 423862"/>
                    <a:gd name="connsiteX7" fmla="*/ 140218 w 402155"/>
                    <a:gd name="connsiteY7" fmla="*/ 338137 h 423862"/>
                    <a:gd name="connsiteX8" fmla="*/ 111643 w 402155"/>
                    <a:gd name="connsiteY8" fmla="*/ 309562 h 423862"/>
                    <a:gd name="connsiteX9" fmla="*/ 83068 w 402155"/>
                    <a:gd name="connsiteY9" fmla="*/ 290512 h 423862"/>
                    <a:gd name="connsiteX10" fmla="*/ 54493 w 402155"/>
                    <a:gd name="connsiteY10" fmla="*/ 247650 h 423862"/>
                    <a:gd name="connsiteX11" fmla="*/ 44968 w 402155"/>
                    <a:gd name="connsiteY11" fmla="*/ 233362 h 423862"/>
                    <a:gd name="connsiteX12" fmla="*/ 25918 w 402155"/>
                    <a:gd name="connsiteY12" fmla="*/ 195262 h 423862"/>
                    <a:gd name="connsiteX13" fmla="*/ 21155 w 402155"/>
                    <a:gd name="connsiteY13" fmla="*/ 180975 h 423862"/>
                    <a:gd name="connsiteX14" fmla="*/ 11630 w 402155"/>
                    <a:gd name="connsiteY14" fmla="*/ 166687 h 423862"/>
                    <a:gd name="connsiteX15" fmla="*/ 6868 w 402155"/>
                    <a:gd name="connsiteY15" fmla="*/ 76200 h 423862"/>
                    <a:gd name="connsiteX16" fmla="*/ 44968 w 402155"/>
                    <a:gd name="connsiteY16" fmla="*/ 42862 h 423862"/>
                    <a:gd name="connsiteX17" fmla="*/ 59255 w 402155"/>
                    <a:gd name="connsiteY17" fmla="*/ 33337 h 423862"/>
                    <a:gd name="connsiteX18" fmla="*/ 97355 w 402155"/>
                    <a:gd name="connsiteY18" fmla="*/ 9525 h 423862"/>
                    <a:gd name="connsiteX19" fmla="*/ 111643 w 402155"/>
                    <a:gd name="connsiteY19" fmla="*/ 4762 h 423862"/>
                    <a:gd name="connsiteX20" fmla="*/ 125930 w 402155"/>
                    <a:gd name="connsiteY20" fmla="*/ 0 h 423862"/>
                    <a:gd name="connsiteX21" fmla="*/ 168793 w 402155"/>
                    <a:gd name="connsiteY21" fmla="*/ 4762 h 423862"/>
                    <a:gd name="connsiteX22" fmla="*/ 183080 w 402155"/>
                    <a:gd name="connsiteY22" fmla="*/ 9525 h 423862"/>
                    <a:gd name="connsiteX23" fmla="*/ 216418 w 402155"/>
                    <a:gd name="connsiteY23" fmla="*/ 52387 h 423862"/>
                    <a:gd name="connsiteX24" fmla="*/ 230705 w 402155"/>
                    <a:gd name="connsiteY24" fmla="*/ 66675 h 423862"/>
                    <a:gd name="connsiteX25" fmla="*/ 249755 w 402155"/>
                    <a:gd name="connsiteY25" fmla="*/ 95250 h 423862"/>
                    <a:gd name="connsiteX26" fmla="*/ 268805 w 402155"/>
                    <a:gd name="connsiteY26" fmla="*/ 109537 h 423862"/>
                    <a:gd name="connsiteX27" fmla="*/ 287855 w 402155"/>
                    <a:gd name="connsiteY27" fmla="*/ 138112 h 423862"/>
                    <a:gd name="connsiteX28" fmla="*/ 297380 w 402155"/>
                    <a:gd name="connsiteY28" fmla="*/ 152400 h 423862"/>
                    <a:gd name="connsiteX29" fmla="*/ 340243 w 402155"/>
                    <a:gd name="connsiteY29" fmla="*/ 190500 h 423862"/>
                    <a:gd name="connsiteX30" fmla="*/ 359293 w 402155"/>
                    <a:gd name="connsiteY30" fmla="*/ 219075 h 423862"/>
                    <a:gd name="connsiteX31" fmla="*/ 368818 w 402155"/>
                    <a:gd name="connsiteY31" fmla="*/ 233362 h 423862"/>
                    <a:gd name="connsiteX32" fmla="*/ 383105 w 402155"/>
                    <a:gd name="connsiteY32" fmla="*/ 266700 h 423862"/>
                    <a:gd name="connsiteX33" fmla="*/ 402155 w 402155"/>
                    <a:gd name="connsiteY33" fmla="*/ 314325 h 423862"/>
                    <a:gd name="connsiteX34" fmla="*/ 397393 w 402155"/>
                    <a:gd name="connsiteY34" fmla="*/ 381000 h 423862"/>
                    <a:gd name="connsiteX35" fmla="*/ 392630 w 402155"/>
                    <a:gd name="connsiteY35" fmla="*/ 395287 h 423862"/>
                    <a:gd name="connsiteX36" fmla="*/ 378343 w 402155"/>
                    <a:gd name="connsiteY36" fmla="*/ 404812 h 423862"/>
                    <a:gd name="connsiteX37" fmla="*/ 316430 w 402155"/>
                    <a:gd name="connsiteY37" fmla="*/ 423862 h 423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402155" h="423862">
                      <a:moveTo>
                        <a:pt x="316430" y="423862"/>
                      </a:moveTo>
                      <a:lnTo>
                        <a:pt x="316430" y="423862"/>
                      </a:lnTo>
                      <a:cubicBezTo>
                        <a:pt x="232567" y="371449"/>
                        <a:pt x="310998" y="421965"/>
                        <a:pt x="259280" y="385762"/>
                      </a:cubicBezTo>
                      <a:cubicBezTo>
                        <a:pt x="249902" y="379197"/>
                        <a:pt x="241811" y="369488"/>
                        <a:pt x="230705" y="366712"/>
                      </a:cubicBezTo>
                      <a:cubicBezTo>
                        <a:pt x="224355" y="365125"/>
                        <a:pt x="217924" y="363831"/>
                        <a:pt x="211655" y="361950"/>
                      </a:cubicBezTo>
                      <a:cubicBezTo>
                        <a:pt x="202038" y="359065"/>
                        <a:pt x="192925" y="354394"/>
                        <a:pt x="183080" y="352425"/>
                      </a:cubicBezTo>
                      <a:lnTo>
                        <a:pt x="159268" y="347662"/>
                      </a:lnTo>
                      <a:cubicBezTo>
                        <a:pt x="152918" y="344487"/>
                        <a:pt x="145762" y="342572"/>
                        <a:pt x="140218" y="338137"/>
                      </a:cubicBezTo>
                      <a:cubicBezTo>
                        <a:pt x="129699" y="329722"/>
                        <a:pt x="122851" y="317034"/>
                        <a:pt x="111643" y="309562"/>
                      </a:cubicBezTo>
                      <a:lnTo>
                        <a:pt x="83068" y="290512"/>
                      </a:lnTo>
                      <a:lnTo>
                        <a:pt x="54493" y="247650"/>
                      </a:lnTo>
                      <a:lnTo>
                        <a:pt x="44968" y="233362"/>
                      </a:lnTo>
                      <a:cubicBezTo>
                        <a:pt x="35448" y="185769"/>
                        <a:pt x="48787" y="229566"/>
                        <a:pt x="25918" y="195262"/>
                      </a:cubicBezTo>
                      <a:cubicBezTo>
                        <a:pt x="23133" y="191085"/>
                        <a:pt x="23400" y="185465"/>
                        <a:pt x="21155" y="180975"/>
                      </a:cubicBezTo>
                      <a:cubicBezTo>
                        <a:pt x="18595" y="175855"/>
                        <a:pt x="14805" y="171450"/>
                        <a:pt x="11630" y="166687"/>
                      </a:cubicBezTo>
                      <a:cubicBezTo>
                        <a:pt x="-1971" y="125883"/>
                        <a:pt x="-3755" y="132853"/>
                        <a:pt x="6868" y="76200"/>
                      </a:cubicBezTo>
                      <a:cubicBezTo>
                        <a:pt x="9703" y="61080"/>
                        <a:pt x="37709" y="47701"/>
                        <a:pt x="44968" y="42862"/>
                      </a:cubicBezTo>
                      <a:lnTo>
                        <a:pt x="59255" y="33337"/>
                      </a:lnTo>
                      <a:cubicBezTo>
                        <a:pt x="74350" y="10696"/>
                        <a:pt x="63350" y="20860"/>
                        <a:pt x="97355" y="9525"/>
                      </a:cubicBezTo>
                      <a:lnTo>
                        <a:pt x="111643" y="4762"/>
                      </a:lnTo>
                      <a:lnTo>
                        <a:pt x="125930" y="0"/>
                      </a:lnTo>
                      <a:cubicBezTo>
                        <a:pt x="140218" y="1587"/>
                        <a:pt x="154613" y="2399"/>
                        <a:pt x="168793" y="4762"/>
                      </a:cubicBezTo>
                      <a:cubicBezTo>
                        <a:pt x="173745" y="5587"/>
                        <a:pt x="178903" y="6740"/>
                        <a:pt x="183080" y="9525"/>
                      </a:cubicBezTo>
                      <a:cubicBezTo>
                        <a:pt x="203192" y="22933"/>
                        <a:pt x="197493" y="33460"/>
                        <a:pt x="216418" y="52387"/>
                      </a:cubicBezTo>
                      <a:cubicBezTo>
                        <a:pt x="221180" y="57150"/>
                        <a:pt x="226570" y="61359"/>
                        <a:pt x="230705" y="66675"/>
                      </a:cubicBezTo>
                      <a:cubicBezTo>
                        <a:pt x="237733" y="75711"/>
                        <a:pt x="240597" y="88382"/>
                        <a:pt x="249755" y="95250"/>
                      </a:cubicBezTo>
                      <a:lnTo>
                        <a:pt x="268805" y="109537"/>
                      </a:lnTo>
                      <a:cubicBezTo>
                        <a:pt x="277176" y="134647"/>
                        <a:pt x="268036" y="114328"/>
                        <a:pt x="287855" y="138112"/>
                      </a:cubicBezTo>
                      <a:cubicBezTo>
                        <a:pt x="291519" y="142509"/>
                        <a:pt x="293333" y="148353"/>
                        <a:pt x="297380" y="152400"/>
                      </a:cubicBezTo>
                      <a:cubicBezTo>
                        <a:pt x="326013" y="181033"/>
                        <a:pt x="300240" y="130495"/>
                        <a:pt x="340243" y="190500"/>
                      </a:cubicBezTo>
                      <a:lnTo>
                        <a:pt x="359293" y="219075"/>
                      </a:lnTo>
                      <a:lnTo>
                        <a:pt x="368818" y="233362"/>
                      </a:lnTo>
                      <a:cubicBezTo>
                        <a:pt x="384141" y="279337"/>
                        <a:pt x="359575" y="207874"/>
                        <a:pt x="383105" y="266700"/>
                      </a:cubicBezTo>
                      <a:cubicBezTo>
                        <a:pt x="406645" y="325550"/>
                        <a:pt x="379817" y="269649"/>
                        <a:pt x="402155" y="314325"/>
                      </a:cubicBezTo>
                      <a:cubicBezTo>
                        <a:pt x="400568" y="336550"/>
                        <a:pt x="399996" y="358871"/>
                        <a:pt x="397393" y="381000"/>
                      </a:cubicBezTo>
                      <a:cubicBezTo>
                        <a:pt x="396806" y="385986"/>
                        <a:pt x="395766" y="391367"/>
                        <a:pt x="392630" y="395287"/>
                      </a:cubicBezTo>
                      <a:cubicBezTo>
                        <a:pt x="389054" y="399756"/>
                        <a:pt x="383105" y="401637"/>
                        <a:pt x="378343" y="404812"/>
                      </a:cubicBezTo>
                      <a:cubicBezTo>
                        <a:pt x="362654" y="428346"/>
                        <a:pt x="326749" y="420687"/>
                        <a:pt x="316430" y="42386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5F4EE8F6-5A36-413E-911F-1E7286A62039}"/>
                    </a:ext>
                  </a:extLst>
                </p:cNvPr>
                <p:cNvSpPr/>
                <p:nvPr/>
              </p:nvSpPr>
              <p:spPr>
                <a:xfrm>
                  <a:off x="5805488" y="1300163"/>
                  <a:ext cx="276225" cy="266700"/>
                </a:xfrm>
                <a:custGeom>
                  <a:avLst/>
                  <a:gdLst>
                    <a:gd name="connsiteX0" fmla="*/ 214312 w 276225"/>
                    <a:gd name="connsiteY0" fmla="*/ 266700 h 266700"/>
                    <a:gd name="connsiteX1" fmla="*/ 214312 w 276225"/>
                    <a:gd name="connsiteY1" fmla="*/ 266700 h 266700"/>
                    <a:gd name="connsiteX2" fmla="*/ 142875 w 276225"/>
                    <a:gd name="connsiteY2" fmla="*/ 252412 h 266700"/>
                    <a:gd name="connsiteX3" fmla="*/ 128587 w 276225"/>
                    <a:gd name="connsiteY3" fmla="*/ 242887 h 266700"/>
                    <a:gd name="connsiteX4" fmla="*/ 95250 w 276225"/>
                    <a:gd name="connsiteY4" fmla="*/ 233362 h 266700"/>
                    <a:gd name="connsiteX5" fmla="*/ 80962 w 276225"/>
                    <a:gd name="connsiteY5" fmla="*/ 223837 h 266700"/>
                    <a:gd name="connsiteX6" fmla="*/ 57150 w 276225"/>
                    <a:gd name="connsiteY6" fmla="*/ 180975 h 266700"/>
                    <a:gd name="connsiteX7" fmla="*/ 42862 w 276225"/>
                    <a:gd name="connsiteY7" fmla="*/ 171450 h 266700"/>
                    <a:gd name="connsiteX8" fmla="*/ 33337 w 276225"/>
                    <a:gd name="connsiteY8" fmla="*/ 142875 h 266700"/>
                    <a:gd name="connsiteX9" fmla="*/ 14287 w 276225"/>
                    <a:gd name="connsiteY9" fmla="*/ 109537 h 266700"/>
                    <a:gd name="connsiteX10" fmla="*/ 0 w 276225"/>
                    <a:gd name="connsiteY10" fmla="*/ 28575 h 266700"/>
                    <a:gd name="connsiteX11" fmla="*/ 4762 w 276225"/>
                    <a:gd name="connsiteY11" fmla="*/ 4762 h 266700"/>
                    <a:gd name="connsiteX12" fmla="*/ 19050 w 276225"/>
                    <a:gd name="connsiteY12" fmla="*/ 0 h 266700"/>
                    <a:gd name="connsiteX13" fmla="*/ 85725 w 276225"/>
                    <a:gd name="connsiteY13" fmla="*/ 4762 h 266700"/>
                    <a:gd name="connsiteX14" fmla="*/ 119062 w 276225"/>
                    <a:gd name="connsiteY14" fmla="*/ 19050 h 266700"/>
                    <a:gd name="connsiteX15" fmla="*/ 133350 w 276225"/>
                    <a:gd name="connsiteY15" fmla="*/ 28575 h 266700"/>
                    <a:gd name="connsiteX16" fmla="*/ 161925 w 276225"/>
                    <a:gd name="connsiteY16" fmla="*/ 38100 h 266700"/>
                    <a:gd name="connsiteX17" fmla="*/ 180975 w 276225"/>
                    <a:gd name="connsiteY17" fmla="*/ 47625 h 266700"/>
                    <a:gd name="connsiteX18" fmla="*/ 209550 w 276225"/>
                    <a:gd name="connsiteY18" fmla="*/ 57150 h 266700"/>
                    <a:gd name="connsiteX19" fmla="*/ 238125 w 276225"/>
                    <a:gd name="connsiteY19" fmla="*/ 80962 h 266700"/>
                    <a:gd name="connsiteX20" fmla="*/ 252412 w 276225"/>
                    <a:gd name="connsiteY20" fmla="*/ 85725 h 266700"/>
                    <a:gd name="connsiteX21" fmla="*/ 261937 w 276225"/>
                    <a:gd name="connsiteY21" fmla="*/ 100012 h 266700"/>
                    <a:gd name="connsiteX22" fmla="*/ 266700 w 276225"/>
                    <a:gd name="connsiteY22" fmla="*/ 114300 h 266700"/>
                    <a:gd name="connsiteX23" fmla="*/ 276225 w 276225"/>
                    <a:gd name="connsiteY23" fmla="*/ 133350 h 266700"/>
                    <a:gd name="connsiteX24" fmla="*/ 266700 w 276225"/>
                    <a:gd name="connsiteY24" fmla="*/ 228600 h 266700"/>
                    <a:gd name="connsiteX25" fmla="*/ 261937 w 276225"/>
                    <a:gd name="connsiteY25" fmla="*/ 242887 h 266700"/>
                    <a:gd name="connsiteX26" fmla="*/ 214312 w 276225"/>
                    <a:gd name="connsiteY26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76225" h="266700">
                      <a:moveTo>
                        <a:pt x="214312" y="266700"/>
                      </a:moveTo>
                      <a:lnTo>
                        <a:pt x="214312" y="266700"/>
                      </a:lnTo>
                      <a:cubicBezTo>
                        <a:pt x="190500" y="261937"/>
                        <a:pt x="166273" y="258912"/>
                        <a:pt x="142875" y="252412"/>
                      </a:cubicBezTo>
                      <a:cubicBezTo>
                        <a:pt x="137360" y="250880"/>
                        <a:pt x="133848" y="245142"/>
                        <a:pt x="128587" y="242887"/>
                      </a:cubicBezTo>
                      <a:cubicBezTo>
                        <a:pt x="107210" y="233726"/>
                        <a:pt x="113796" y="242635"/>
                        <a:pt x="95250" y="233362"/>
                      </a:cubicBezTo>
                      <a:cubicBezTo>
                        <a:pt x="90130" y="230802"/>
                        <a:pt x="85725" y="227012"/>
                        <a:pt x="80962" y="223837"/>
                      </a:cubicBezTo>
                      <a:cubicBezTo>
                        <a:pt x="75999" y="208948"/>
                        <a:pt x="71187" y="190333"/>
                        <a:pt x="57150" y="180975"/>
                      </a:cubicBezTo>
                      <a:lnTo>
                        <a:pt x="42862" y="171450"/>
                      </a:lnTo>
                      <a:cubicBezTo>
                        <a:pt x="39687" y="161925"/>
                        <a:pt x="38906" y="151229"/>
                        <a:pt x="33337" y="142875"/>
                      </a:cubicBezTo>
                      <a:cubicBezTo>
                        <a:pt x="19874" y="122680"/>
                        <a:pt x="26372" y="133707"/>
                        <a:pt x="14287" y="109537"/>
                      </a:cubicBezTo>
                      <a:cubicBezTo>
                        <a:pt x="2561" y="50905"/>
                        <a:pt x="7051" y="77939"/>
                        <a:pt x="0" y="28575"/>
                      </a:cubicBezTo>
                      <a:cubicBezTo>
                        <a:pt x="1587" y="20637"/>
                        <a:pt x="272" y="11497"/>
                        <a:pt x="4762" y="4762"/>
                      </a:cubicBezTo>
                      <a:cubicBezTo>
                        <a:pt x="7547" y="585"/>
                        <a:pt x="14030" y="0"/>
                        <a:pt x="19050" y="0"/>
                      </a:cubicBezTo>
                      <a:cubicBezTo>
                        <a:pt x="41332" y="0"/>
                        <a:pt x="63500" y="3175"/>
                        <a:pt x="85725" y="4762"/>
                      </a:cubicBezTo>
                      <a:cubicBezTo>
                        <a:pt x="101753" y="10105"/>
                        <a:pt x="102585" y="9635"/>
                        <a:pt x="119062" y="19050"/>
                      </a:cubicBezTo>
                      <a:cubicBezTo>
                        <a:pt x="124032" y="21890"/>
                        <a:pt x="128119" y="26250"/>
                        <a:pt x="133350" y="28575"/>
                      </a:cubicBezTo>
                      <a:cubicBezTo>
                        <a:pt x="142525" y="32653"/>
                        <a:pt x="152945" y="33610"/>
                        <a:pt x="161925" y="38100"/>
                      </a:cubicBezTo>
                      <a:cubicBezTo>
                        <a:pt x="168275" y="41275"/>
                        <a:pt x="174383" y="44988"/>
                        <a:pt x="180975" y="47625"/>
                      </a:cubicBezTo>
                      <a:cubicBezTo>
                        <a:pt x="190297" y="51354"/>
                        <a:pt x="209550" y="57150"/>
                        <a:pt x="209550" y="57150"/>
                      </a:cubicBezTo>
                      <a:cubicBezTo>
                        <a:pt x="220084" y="67684"/>
                        <a:pt x="224862" y="74330"/>
                        <a:pt x="238125" y="80962"/>
                      </a:cubicBezTo>
                      <a:cubicBezTo>
                        <a:pt x="242615" y="83207"/>
                        <a:pt x="247650" y="84137"/>
                        <a:pt x="252412" y="85725"/>
                      </a:cubicBezTo>
                      <a:cubicBezTo>
                        <a:pt x="255587" y="90487"/>
                        <a:pt x="259377" y="94893"/>
                        <a:pt x="261937" y="100012"/>
                      </a:cubicBezTo>
                      <a:cubicBezTo>
                        <a:pt x="264182" y="104502"/>
                        <a:pt x="264722" y="109686"/>
                        <a:pt x="266700" y="114300"/>
                      </a:cubicBezTo>
                      <a:cubicBezTo>
                        <a:pt x="269497" y="120825"/>
                        <a:pt x="273050" y="127000"/>
                        <a:pt x="276225" y="133350"/>
                      </a:cubicBezTo>
                      <a:cubicBezTo>
                        <a:pt x="273050" y="165100"/>
                        <a:pt x="270827" y="196960"/>
                        <a:pt x="266700" y="228600"/>
                      </a:cubicBezTo>
                      <a:cubicBezTo>
                        <a:pt x="266051" y="233578"/>
                        <a:pt x="264722" y="238710"/>
                        <a:pt x="261937" y="242887"/>
                      </a:cubicBezTo>
                      <a:cubicBezTo>
                        <a:pt x="258201" y="248491"/>
                        <a:pt x="222250" y="262731"/>
                        <a:pt x="214312" y="26670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246BF6D2-D22E-4F94-9D10-39449E098EE3}"/>
                    </a:ext>
                  </a:extLst>
                </p:cNvPr>
                <p:cNvSpPr/>
                <p:nvPr/>
              </p:nvSpPr>
              <p:spPr>
                <a:xfrm>
                  <a:off x="5362575" y="890587"/>
                  <a:ext cx="476250" cy="457691"/>
                </a:xfrm>
                <a:custGeom>
                  <a:avLst/>
                  <a:gdLst>
                    <a:gd name="connsiteX0" fmla="*/ 347663 w 476250"/>
                    <a:gd name="connsiteY0" fmla="*/ 457200 h 479054"/>
                    <a:gd name="connsiteX1" fmla="*/ 347663 w 476250"/>
                    <a:gd name="connsiteY1" fmla="*/ 457200 h 479054"/>
                    <a:gd name="connsiteX2" fmla="*/ 185738 w 476250"/>
                    <a:gd name="connsiteY2" fmla="*/ 452437 h 479054"/>
                    <a:gd name="connsiteX3" fmla="*/ 166688 w 476250"/>
                    <a:gd name="connsiteY3" fmla="*/ 438150 h 479054"/>
                    <a:gd name="connsiteX4" fmla="*/ 147638 w 476250"/>
                    <a:gd name="connsiteY4" fmla="*/ 414337 h 479054"/>
                    <a:gd name="connsiteX5" fmla="*/ 128588 w 476250"/>
                    <a:gd name="connsiteY5" fmla="*/ 385762 h 479054"/>
                    <a:gd name="connsiteX6" fmla="*/ 109538 w 476250"/>
                    <a:gd name="connsiteY6" fmla="*/ 357187 h 479054"/>
                    <a:gd name="connsiteX7" fmla="*/ 90488 w 476250"/>
                    <a:gd name="connsiteY7" fmla="*/ 328612 h 479054"/>
                    <a:gd name="connsiteX8" fmla="*/ 66675 w 476250"/>
                    <a:gd name="connsiteY8" fmla="*/ 285750 h 479054"/>
                    <a:gd name="connsiteX9" fmla="*/ 57150 w 476250"/>
                    <a:gd name="connsiteY9" fmla="*/ 271462 h 479054"/>
                    <a:gd name="connsiteX10" fmla="*/ 38100 w 476250"/>
                    <a:gd name="connsiteY10" fmla="*/ 228600 h 479054"/>
                    <a:gd name="connsiteX11" fmla="*/ 28575 w 476250"/>
                    <a:gd name="connsiteY11" fmla="*/ 195262 h 479054"/>
                    <a:gd name="connsiteX12" fmla="*/ 14288 w 476250"/>
                    <a:gd name="connsiteY12" fmla="*/ 152400 h 479054"/>
                    <a:gd name="connsiteX13" fmla="*/ 4763 w 476250"/>
                    <a:gd name="connsiteY13" fmla="*/ 123825 h 479054"/>
                    <a:gd name="connsiteX14" fmla="*/ 0 w 476250"/>
                    <a:gd name="connsiteY14" fmla="*/ 109537 h 479054"/>
                    <a:gd name="connsiteX15" fmla="*/ 4763 w 476250"/>
                    <a:gd name="connsiteY15" fmla="*/ 42862 h 479054"/>
                    <a:gd name="connsiteX16" fmla="*/ 28575 w 476250"/>
                    <a:gd name="connsiteY16" fmla="*/ 19050 h 479054"/>
                    <a:gd name="connsiteX17" fmla="*/ 42863 w 476250"/>
                    <a:gd name="connsiteY17" fmla="*/ 14287 h 479054"/>
                    <a:gd name="connsiteX18" fmla="*/ 71438 w 476250"/>
                    <a:gd name="connsiteY18" fmla="*/ 0 h 479054"/>
                    <a:gd name="connsiteX19" fmla="*/ 200025 w 476250"/>
                    <a:gd name="connsiteY19" fmla="*/ 4762 h 479054"/>
                    <a:gd name="connsiteX20" fmla="*/ 214313 w 476250"/>
                    <a:gd name="connsiteY20" fmla="*/ 19050 h 479054"/>
                    <a:gd name="connsiteX21" fmla="*/ 228600 w 476250"/>
                    <a:gd name="connsiteY21" fmla="*/ 23812 h 479054"/>
                    <a:gd name="connsiteX22" fmla="*/ 242888 w 476250"/>
                    <a:gd name="connsiteY22" fmla="*/ 38100 h 479054"/>
                    <a:gd name="connsiteX23" fmla="*/ 257175 w 476250"/>
                    <a:gd name="connsiteY23" fmla="*/ 57150 h 479054"/>
                    <a:gd name="connsiteX24" fmla="*/ 285750 w 476250"/>
                    <a:gd name="connsiteY24" fmla="*/ 76200 h 479054"/>
                    <a:gd name="connsiteX25" fmla="*/ 314325 w 476250"/>
                    <a:gd name="connsiteY25" fmla="*/ 90487 h 479054"/>
                    <a:gd name="connsiteX26" fmla="*/ 342900 w 476250"/>
                    <a:gd name="connsiteY26" fmla="*/ 109537 h 479054"/>
                    <a:gd name="connsiteX27" fmla="*/ 357188 w 476250"/>
                    <a:gd name="connsiteY27" fmla="*/ 119062 h 479054"/>
                    <a:gd name="connsiteX28" fmla="*/ 366713 w 476250"/>
                    <a:gd name="connsiteY28" fmla="*/ 133350 h 479054"/>
                    <a:gd name="connsiteX29" fmla="*/ 381000 w 476250"/>
                    <a:gd name="connsiteY29" fmla="*/ 142875 h 479054"/>
                    <a:gd name="connsiteX30" fmla="*/ 390525 w 476250"/>
                    <a:gd name="connsiteY30" fmla="*/ 161925 h 479054"/>
                    <a:gd name="connsiteX31" fmla="*/ 404813 w 476250"/>
                    <a:gd name="connsiteY31" fmla="*/ 176212 h 479054"/>
                    <a:gd name="connsiteX32" fmla="*/ 414338 w 476250"/>
                    <a:gd name="connsiteY32" fmla="*/ 190500 h 479054"/>
                    <a:gd name="connsiteX33" fmla="*/ 428625 w 476250"/>
                    <a:gd name="connsiteY33" fmla="*/ 204787 h 479054"/>
                    <a:gd name="connsiteX34" fmla="*/ 442913 w 476250"/>
                    <a:gd name="connsiteY34" fmla="*/ 233362 h 479054"/>
                    <a:gd name="connsiteX35" fmla="*/ 452438 w 476250"/>
                    <a:gd name="connsiteY35" fmla="*/ 247650 h 479054"/>
                    <a:gd name="connsiteX36" fmla="*/ 457200 w 476250"/>
                    <a:gd name="connsiteY36" fmla="*/ 261937 h 479054"/>
                    <a:gd name="connsiteX37" fmla="*/ 466725 w 476250"/>
                    <a:gd name="connsiteY37" fmla="*/ 276225 h 479054"/>
                    <a:gd name="connsiteX38" fmla="*/ 471488 w 476250"/>
                    <a:gd name="connsiteY38" fmla="*/ 314325 h 479054"/>
                    <a:gd name="connsiteX39" fmla="*/ 476250 w 476250"/>
                    <a:gd name="connsiteY39" fmla="*/ 328612 h 479054"/>
                    <a:gd name="connsiteX40" fmla="*/ 471488 w 476250"/>
                    <a:gd name="connsiteY40" fmla="*/ 395287 h 479054"/>
                    <a:gd name="connsiteX41" fmla="*/ 457200 w 476250"/>
                    <a:gd name="connsiteY41" fmla="*/ 409575 h 479054"/>
                    <a:gd name="connsiteX42" fmla="*/ 438150 w 476250"/>
                    <a:gd name="connsiteY42" fmla="*/ 438150 h 479054"/>
                    <a:gd name="connsiteX43" fmla="*/ 414338 w 476250"/>
                    <a:gd name="connsiteY43" fmla="*/ 457200 h 479054"/>
                    <a:gd name="connsiteX44" fmla="*/ 347663 w 476250"/>
                    <a:gd name="connsiteY44" fmla="*/ 457200 h 479054"/>
                    <a:gd name="connsiteX0" fmla="*/ 347663 w 476250"/>
                    <a:gd name="connsiteY0" fmla="*/ 457200 h 463229"/>
                    <a:gd name="connsiteX1" fmla="*/ 347663 w 476250"/>
                    <a:gd name="connsiteY1" fmla="*/ 457200 h 463229"/>
                    <a:gd name="connsiteX2" fmla="*/ 185738 w 476250"/>
                    <a:gd name="connsiteY2" fmla="*/ 452437 h 463229"/>
                    <a:gd name="connsiteX3" fmla="*/ 185738 w 476250"/>
                    <a:gd name="connsiteY3" fmla="*/ 423863 h 463229"/>
                    <a:gd name="connsiteX4" fmla="*/ 147638 w 476250"/>
                    <a:gd name="connsiteY4" fmla="*/ 414337 h 463229"/>
                    <a:gd name="connsiteX5" fmla="*/ 128588 w 476250"/>
                    <a:gd name="connsiteY5" fmla="*/ 385762 h 463229"/>
                    <a:gd name="connsiteX6" fmla="*/ 109538 w 476250"/>
                    <a:gd name="connsiteY6" fmla="*/ 357187 h 463229"/>
                    <a:gd name="connsiteX7" fmla="*/ 90488 w 476250"/>
                    <a:gd name="connsiteY7" fmla="*/ 328612 h 463229"/>
                    <a:gd name="connsiteX8" fmla="*/ 66675 w 476250"/>
                    <a:gd name="connsiteY8" fmla="*/ 285750 h 463229"/>
                    <a:gd name="connsiteX9" fmla="*/ 57150 w 476250"/>
                    <a:gd name="connsiteY9" fmla="*/ 271462 h 463229"/>
                    <a:gd name="connsiteX10" fmla="*/ 38100 w 476250"/>
                    <a:gd name="connsiteY10" fmla="*/ 228600 h 463229"/>
                    <a:gd name="connsiteX11" fmla="*/ 28575 w 476250"/>
                    <a:gd name="connsiteY11" fmla="*/ 195262 h 463229"/>
                    <a:gd name="connsiteX12" fmla="*/ 14288 w 476250"/>
                    <a:gd name="connsiteY12" fmla="*/ 152400 h 463229"/>
                    <a:gd name="connsiteX13" fmla="*/ 4763 w 476250"/>
                    <a:gd name="connsiteY13" fmla="*/ 123825 h 463229"/>
                    <a:gd name="connsiteX14" fmla="*/ 0 w 476250"/>
                    <a:gd name="connsiteY14" fmla="*/ 109537 h 463229"/>
                    <a:gd name="connsiteX15" fmla="*/ 4763 w 476250"/>
                    <a:gd name="connsiteY15" fmla="*/ 42862 h 463229"/>
                    <a:gd name="connsiteX16" fmla="*/ 28575 w 476250"/>
                    <a:gd name="connsiteY16" fmla="*/ 19050 h 463229"/>
                    <a:gd name="connsiteX17" fmla="*/ 42863 w 476250"/>
                    <a:gd name="connsiteY17" fmla="*/ 14287 h 463229"/>
                    <a:gd name="connsiteX18" fmla="*/ 71438 w 476250"/>
                    <a:gd name="connsiteY18" fmla="*/ 0 h 463229"/>
                    <a:gd name="connsiteX19" fmla="*/ 200025 w 476250"/>
                    <a:gd name="connsiteY19" fmla="*/ 4762 h 463229"/>
                    <a:gd name="connsiteX20" fmla="*/ 214313 w 476250"/>
                    <a:gd name="connsiteY20" fmla="*/ 19050 h 463229"/>
                    <a:gd name="connsiteX21" fmla="*/ 228600 w 476250"/>
                    <a:gd name="connsiteY21" fmla="*/ 23812 h 463229"/>
                    <a:gd name="connsiteX22" fmla="*/ 242888 w 476250"/>
                    <a:gd name="connsiteY22" fmla="*/ 38100 h 463229"/>
                    <a:gd name="connsiteX23" fmla="*/ 257175 w 476250"/>
                    <a:gd name="connsiteY23" fmla="*/ 57150 h 463229"/>
                    <a:gd name="connsiteX24" fmla="*/ 285750 w 476250"/>
                    <a:gd name="connsiteY24" fmla="*/ 76200 h 463229"/>
                    <a:gd name="connsiteX25" fmla="*/ 314325 w 476250"/>
                    <a:gd name="connsiteY25" fmla="*/ 90487 h 463229"/>
                    <a:gd name="connsiteX26" fmla="*/ 342900 w 476250"/>
                    <a:gd name="connsiteY26" fmla="*/ 109537 h 463229"/>
                    <a:gd name="connsiteX27" fmla="*/ 357188 w 476250"/>
                    <a:gd name="connsiteY27" fmla="*/ 119062 h 463229"/>
                    <a:gd name="connsiteX28" fmla="*/ 366713 w 476250"/>
                    <a:gd name="connsiteY28" fmla="*/ 133350 h 463229"/>
                    <a:gd name="connsiteX29" fmla="*/ 381000 w 476250"/>
                    <a:gd name="connsiteY29" fmla="*/ 142875 h 463229"/>
                    <a:gd name="connsiteX30" fmla="*/ 390525 w 476250"/>
                    <a:gd name="connsiteY30" fmla="*/ 161925 h 463229"/>
                    <a:gd name="connsiteX31" fmla="*/ 404813 w 476250"/>
                    <a:gd name="connsiteY31" fmla="*/ 176212 h 463229"/>
                    <a:gd name="connsiteX32" fmla="*/ 414338 w 476250"/>
                    <a:gd name="connsiteY32" fmla="*/ 190500 h 463229"/>
                    <a:gd name="connsiteX33" fmla="*/ 428625 w 476250"/>
                    <a:gd name="connsiteY33" fmla="*/ 204787 h 463229"/>
                    <a:gd name="connsiteX34" fmla="*/ 442913 w 476250"/>
                    <a:gd name="connsiteY34" fmla="*/ 233362 h 463229"/>
                    <a:gd name="connsiteX35" fmla="*/ 452438 w 476250"/>
                    <a:gd name="connsiteY35" fmla="*/ 247650 h 463229"/>
                    <a:gd name="connsiteX36" fmla="*/ 457200 w 476250"/>
                    <a:gd name="connsiteY36" fmla="*/ 261937 h 463229"/>
                    <a:gd name="connsiteX37" fmla="*/ 466725 w 476250"/>
                    <a:gd name="connsiteY37" fmla="*/ 276225 h 463229"/>
                    <a:gd name="connsiteX38" fmla="*/ 471488 w 476250"/>
                    <a:gd name="connsiteY38" fmla="*/ 314325 h 463229"/>
                    <a:gd name="connsiteX39" fmla="*/ 476250 w 476250"/>
                    <a:gd name="connsiteY39" fmla="*/ 328612 h 463229"/>
                    <a:gd name="connsiteX40" fmla="*/ 471488 w 476250"/>
                    <a:gd name="connsiteY40" fmla="*/ 395287 h 463229"/>
                    <a:gd name="connsiteX41" fmla="*/ 457200 w 476250"/>
                    <a:gd name="connsiteY41" fmla="*/ 409575 h 463229"/>
                    <a:gd name="connsiteX42" fmla="*/ 438150 w 476250"/>
                    <a:gd name="connsiteY42" fmla="*/ 438150 h 463229"/>
                    <a:gd name="connsiteX43" fmla="*/ 414338 w 476250"/>
                    <a:gd name="connsiteY43" fmla="*/ 457200 h 463229"/>
                    <a:gd name="connsiteX44" fmla="*/ 347663 w 476250"/>
                    <a:gd name="connsiteY44" fmla="*/ 457200 h 463229"/>
                    <a:gd name="connsiteX0" fmla="*/ 347663 w 476250"/>
                    <a:gd name="connsiteY0" fmla="*/ 457200 h 457691"/>
                    <a:gd name="connsiteX1" fmla="*/ 347663 w 476250"/>
                    <a:gd name="connsiteY1" fmla="*/ 457200 h 457691"/>
                    <a:gd name="connsiteX2" fmla="*/ 238125 w 476250"/>
                    <a:gd name="connsiteY2" fmla="*/ 438150 h 457691"/>
                    <a:gd name="connsiteX3" fmla="*/ 185738 w 476250"/>
                    <a:gd name="connsiteY3" fmla="*/ 423863 h 457691"/>
                    <a:gd name="connsiteX4" fmla="*/ 147638 w 476250"/>
                    <a:gd name="connsiteY4" fmla="*/ 414337 h 457691"/>
                    <a:gd name="connsiteX5" fmla="*/ 128588 w 476250"/>
                    <a:gd name="connsiteY5" fmla="*/ 385762 h 457691"/>
                    <a:gd name="connsiteX6" fmla="*/ 109538 w 476250"/>
                    <a:gd name="connsiteY6" fmla="*/ 357187 h 457691"/>
                    <a:gd name="connsiteX7" fmla="*/ 90488 w 476250"/>
                    <a:gd name="connsiteY7" fmla="*/ 328612 h 457691"/>
                    <a:gd name="connsiteX8" fmla="*/ 66675 w 476250"/>
                    <a:gd name="connsiteY8" fmla="*/ 285750 h 457691"/>
                    <a:gd name="connsiteX9" fmla="*/ 57150 w 476250"/>
                    <a:gd name="connsiteY9" fmla="*/ 271462 h 457691"/>
                    <a:gd name="connsiteX10" fmla="*/ 38100 w 476250"/>
                    <a:gd name="connsiteY10" fmla="*/ 228600 h 457691"/>
                    <a:gd name="connsiteX11" fmla="*/ 28575 w 476250"/>
                    <a:gd name="connsiteY11" fmla="*/ 195262 h 457691"/>
                    <a:gd name="connsiteX12" fmla="*/ 14288 w 476250"/>
                    <a:gd name="connsiteY12" fmla="*/ 152400 h 457691"/>
                    <a:gd name="connsiteX13" fmla="*/ 4763 w 476250"/>
                    <a:gd name="connsiteY13" fmla="*/ 123825 h 457691"/>
                    <a:gd name="connsiteX14" fmla="*/ 0 w 476250"/>
                    <a:gd name="connsiteY14" fmla="*/ 109537 h 457691"/>
                    <a:gd name="connsiteX15" fmla="*/ 4763 w 476250"/>
                    <a:gd name="connsiteY15" fmla="*/ 42862 h 457691"/>
                    <a:gd name="connsiteX16" fmla="*/ 28575 w 476250"/>
                    <a:gd name="connsiteY16" fmla="*/ 19050 h 457691"/>
                    <a:gd name="connsiteX17" fmla="*/ 42863 w 476250"/>
                    <a:gd name="connsiteY17" fmla="*/ 14287 h 457691"/>
                    <a:gd name="connsiteX18" fmla="*/ 71438 w 476250"/>
                    <a:gd name="connsiteY18" fmla="*/ 0 h 457691"/>
                    <a:gd name="connsiteX19" fmla="*/ 200025 w 476250"/>
                    <a:gd name="connsiteY19" fmla="*/ 4762 h 457691"/>
                    <a:gd name="connsiteX20" fmla="*/ 214313 w 476250"/>
                    <a:gd name="connsiteY20" fmla="*/ 19050 h 457691"/>
                    <a:gd name="connsiteX21" fmla="*/ 228600 w 476250"/>
                    <a:gd name="connsiteY21" fmla="*/ 23812 h 457691"/>
                    <a:gd name="connsiteX22" fmla="*/ 242888 w 476250"/>
                    <a:gd name="connsiteY22" fmla="*/ 38100 h 457691"/>
                    <a:gd name="connsiteX23" fmla="*/ 257175 w 476250"/>
                    <a:gd name="connsiteY23" fmla="*/ 57150 h 457691"/>
                    <a:gd name="connsiteX24" fmla="*/ 285750 w 476250"/>
                    <a:gd name="connsiteY24" fmla="*/ 76200 h 457691"/>
                    <a:gd name="connsiteX25" fmla="*/ 314325 w 476250"/>
                    <a:gd name="connsiteY25" fmla="*/ 90487 h 457691"/>
                    <a:gd name="connsiteX26" fmla="*/ 342900 w 476250"/>
                    <a:gd name="connsiteY26" fmla="*/ 109537 h 457691"/>
                    <a:gd name="connsiteX27" fmla="*/ 357188 w 476250"/>
                    <a:gd name="connsiteY27" fmla="*/ 119062 h 457691"/>
                    <a:gd name="connsiteX28" fmla="*/ 366713 w 476250"/>
                    <a:gd name="connsiteY28" fmla="*/ 133350 h 457691"/>
                    <a:gd name="connsiteX29" fmla="*/ 381000 w 476250"/>
                    <a:gd name="connsiteY29" fmla="*/ 142875 h 457691"/>
                    <a:gd name="connsiteX30" fmla="*/ 390525 w 476250"/>
                    <a:gd name="connsiteY30" fmla="*/ 161925 h 457691"/>
                    <a:gd name="connsiteX31" fmla="*/ 404813 w 476250"/>
                    <a:gd name="connsiteY31" fmla="*/ 176212 h 457691"/>
                    <a:gd name="connsiteX32" fmla="*/ 414338 w 476250"/>
                    <a:gd name="connsiteY32" fmla="*/ 190500 h 457691"/>
                    <a:gd name="connsiteX33" fmla="*/ 428625 w 476250"/>
                    <a:gd name="connsiteY33" fmla="*/ 204787 h 457691"/>
                    <a:gd name="connsiteX34" fmla="*/ 442913 w 476250"/>
                    <a:gd name="connsiteY34" fmla="*/ 233362 h 457691"/>
                    <a:gd name="connsiteX35" fmla="*/ 452438 w 476250"/>
                    <a:gd name="connsiteY35" fmla="*/ 247650 h 457691"/>
                    <a:gd name="connsiteX36" fmla="*/ 457200 w 476250"/>
                    <a:gd name="connsiteY36" fmla="*/ 261937 h 457691"/>
                    <a:gd name="connsiteX37" fmla="*/ 466725 w 476250"/>
                    <a:gd name="connsiteY37" fmla="*/ 276225 h 457691"/>
                    <a:gd name="connsiteX38" fmla="*/ 471488 w 476250"/>
                    <a:gd name="connsiteY38" fmla="*/ 314325 h 457691"/>
                    <a:gd name="connsiteX39" fmla="*/ 476250 w 476250"/>
                    <a:gd name="connsiteY39" fmla="*/ 328612 h 457691"/>
                    <a:gd name="connsiteX40" fmla="*/ 471488 w 476250"/>
                    <a:gd name="connsiteY40" fmla="*/ 395287 h 457691"/>
                    <a:gd name="connsiteX41" fmla="*/ 457200 w 476250"/>
                    <a:gd name="connsiteY41" fmla="*/ 409575 h 457691"/>
                    <a:gd name="connsiteX42" fmla="*/ 438150 w 476250"/>
                    <a:gd name="connsiteY42" fmla="*/ 438150 h 457691"/>
                    <a:gd name="connsiteX43" fmla="*/ 414338 w 476250"/>
                    <a:gd name="connsiteY43" fmla="*/ 457200 h 457691"/>
                    <a:gd name="connsiteX44" fmla="*/ 347663 w 476250"/>
                    <a:gd name="connsiteY44" fmla="*/ 457200 h 457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476250" h="457691">
                      <a:moveTo>
                        <a:pt x="347663" y="457200"/>
                      </a:moveTo>
                      <a:lnTo>
                        <a:pt x="347663" y="457200"/>
                      </a:lnTo>
                      <a:cubicBezTo>
                        <a:pt x="329407" y="454025"/>
                        <a:pt x="265112" y="443706"/>
                        <a:pt x="238125" y="438150"/>
                      </a:cubicBezTo>
                      <a:cubicBezTo>
                        <a:pt x="211138" y="432594"/>
                        <a:pt x="192088" y="428625"/>
                        <a:pt x="185738" y="423863"/>
                      </a:cubicBezTo>
                      <a:cubicBezTo>
                        <a:pt x="175012" y="391687"/>
                        <a:pt x="157163" y="420687"/>
                        <a:pt x="147638" y="414337"/>
                      </a:cubicBezTo>
                      <a:cubicBezTo>
                        <a:pt x="138113" y="407987"/>
                        <a:pt x="134938" y="395287"/>
                        <a:pt x="128588" y="385762"/>
                      </a:cubicBezTo>
                      <a:lnTo>
                        <a:pt x="109538" y="357187"/>
                      </a:lnTo>
                      <a:lnTo>
                        <a:pt x="90488" y="328612"/>
                      </a:lnTo>
                      <a:cubicBezTo>
                        <a:pt x="82104" y="303465"/>
                        <a:pt x="88510" y="318503"/>
                        <a:pt x="66675" y="285750"/>
                      </a:cubicBezTo>
                      <a:lnTo>
                        <a:pt x="57150" y="271462"/>
                      </a:lnTo>
                      <a:cubicBezTo>
                        <a:pt x="45815" y="237457"/>
                        <a:pt x="53194" y="251241"/>
                        <a:pt x="38100" y="228600"/>
                      </a:cubicBezTo>
                      <a:cubicBezTo>
                        <a:pt x="22084" y="180544"/>
                        <a:pt x="46531" y="255113"/>
                        <a:pt x="28575" y="195262"/>
                      </a:cubicBezTo>
                      <a:cubicBezTo>
                        <a:pt x="24247" y="180837"/>
                        <a:pt x="19050" y="166687"/>
                        <a:pt x="14288" y="152400"/>
                      </a:cubicBezTo>
                      <a:lnTo>
                        <a:pt x="4763" y="123825"/>
                      </a:lnTo>
                      <a:lnTo>
                        <a:pt x="0" y="109537"/>
                      </a:lnTo>
                      <a:cubicBezTo>
                        <a:pt x="1588" y="87312"/>
                        <a:pt x="891" y="64805"/>
                        <a:pt x="4763" y="42862"/>
                      </a:cubicBezTo>
                      <a:cubicBezTo>
                        <a:pt x="6606" y="32416"/>
                        <a:pt x="20382" y="23147"/>
                        <a:pt x="28575" y="19050"/>
                      </a:cubicBezTo>
                      <a:cubicBezTo>
                        <a:pt x="33065" y="16805"/>
                        <a:pt x="38373" y="16532"/>
                        <a:pt x="42863" y="14287"/>
                      </a:cubicBezTo>
                      <a:cubicBezTo>
                        <a:pt x="79785" y="-4174"/>
                        <a:pt x="35531" y="11967"/>
                        <a:pt x="71438" y="0"/>
                      </a:cubicBezTo>
                      <a:cubicBezTo>
                        <a:pt x="114300" y="1587"/>
                        <a:pt x="157510" y="-907"/>
                        <a:pt x="200025" y="4762"/>
                      </a:cubicBezTo>
                      <a:cubicBezTo>
                        <a:pt x="206701" y="5652"/>
                        <a:pt x="208709" y="15314"/>
                        <a:pt x="214313" y="19050"/>
                      </a:cubicBezTo>
                      <a:cubicBezTo>
                        <a:pt x="218490" y="21835"/>
                        <a:pt x="223838" y="22225"/>
                        <a:pt x="228600" y="23812"/>
                      </a:cubicBezTo>
                      <a:cubicBezTo>
                        <a:pt x="233363" y="28575"/>
                        <a:pt x="238505" y="32986"/>
                        <a:pt x="242888" y="38100"/>
                      </a:cubicBezTo>
                      <a:cubicBezTo>
                        <a:pt x="248054" y="44127"/>
                        <a:pt x="251243" y="51877"/>
                        <a:pt x="257175" y="57150"/>
                      </a:cubicBezTo>
                      <a:cubicBezTo>
                        <a:pt x="265731" y="64755"/>
                        <a:pt x="276225" y="69850"/>
                        <a:pt x="285750" y="76200"/>
                      </a:cubicBezTo>
                      <a:cubicBezTo>
                        <a:pt x="304214" y="88509"/>
                        <a:pt x="294609" y="83915"/>
                        <a:pt x="314325" y="90487"/>
                      </a:cubicBezTo>
                      <a:lnTo>
                        <a:pt x="342900" y="109537"/>
                      </a:lnTo>
                      <a:lnTo>
                        <a:pt x="357188" y="119062"/>
                      </a:lnTo>
                      <a:cubicBezTo>
                        <a:pt x="360363" y="123825"/>
                        <a:pt x="362666" y="129302"/>
                        <a:pt x="366713" y="133350"/>
                      </a:cubicBezTo>
                      <a:cubicBezTo>
                        <a:pt x="370760" y="137397"/>
                        <a:pt x="377336" y="138478"/>
                        <a:pt x="381000" y="142875"/>
                      </a:cubicBezTo>
                      <a:cubicBezTo>
                        <a:pt x="385545" y="148329"/>
                        <a:pt x="386398" y="156148"/>
                        <a:pt x="390525" y="161925"/>
                      </a:cubicBezTo>
                      <a:cubicBezTo>
                        <a:pt x="394440" y="167406"/>
                        <a:pt x="400501" y="171038"/>
                        <a:pt x="404813" y="176212"/>
                      </a:cubicBezTo>
                      <a:cubicBezTo>
                        <a:pt x="408477" y="180609"/>
                        <a:pt x="410674" y="186103"/>
                        <a:pt x="414338" y="190500"/>
                      </a:cubicBezTo>
                      <a:cubicBezTo>
                        <a:pt x="418650" y="195674"/>
                        <a:pt x="424313" y="199613"/>
                        <a:pt x="428625" y="204787"/>
                      </a:cubicBezTo>
                      <a:cubicBezTo>
                        <a:pt x="445684" y="225258"/>
                        <a:pt x="432174" y="211885"/>
                        <a:pt x="442913" y="233362"/>
                      </a:cubicBezTo>
                      <a:cubicBezTo>
                        <a:pt x="445473" y="238482"/>
                        <a:pt x="449263" y="242887"/>
                        <a:pt x="452438" y="247650"/>
                      </a:cubicBezTo>
                      <a:cubicBezTo>
                        <a:pt x="454025" y="252412"/>
                        <a:pt x="454955" y="257447"/>
                        <a:pt x="457200" y="261937"/>
                      </a:cubicBezTo>
                      <a:cubicBezTo>
                        <a:pt x="459760" y="267057"/>
                        <a:pt x="465219" y="270703"/>
                        <a:pt x="466725" y="276225"/>
                      </a:cubicBezTo>
                      <a:cubicBezTo>
                        <a:pt x="470093" y="288573"/>
                        <a:pt x="469198" y="301733"/>
                        <a:pt x="471488" y="314325"/>
                      </a:cubicBezTo>
                      <a:cubicBezTo>
                        <a:pt x="472386" y="319264"/>
                        <a:pt x="474663" y="323850"/>
                        <a:pt x="476250" y="328612"/>
                      </a:cubicBezTo>
                      <a:cubicBezTo>
                        <a:pt x="474663" y="350837"/>
                        <a:pt x="476591" y="373598"/>
                        <a:pt x="471488" y="395287"/>
                      </a:cubicBezTo>
                      <a:cubicBezTo>
                        <a:pt x="469945" y="401843"/>
                        <a:pt x="461335" y="404258"/>
                        <a:pt x="457200" y="409575"/>
                      </a:cubicBezTo>
                      <a:cubicBezTo>
                        <a:pt x="450172" y="418611"/>
                        <a:pt x="444500" y="428625"/>
                        <a:pt x="438150" y="438150"/>
                      </a:cubicBezTo>
                      <a:cubicBezTo>
                        <a:pt x="429588" y="450993"/>
                        <a:pt x="430768" y="455557"/>
                        <a:pt x="414338" y="457200"/>
                      </a:cubicBezTo>
                      <a:cubicBezTo>
                        <a:pt x="403280" y="458306"/>
                        <a:pt x="358775" y="457200"/>
                        <a:pt x="347663" y="45720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64A2C791-9E7E-4012-98C0-556DEA67B63E}"/>
                    </a:ext>
                  </a:extLst>
                </p:cNvPr>
                <p:cNvSpPr/>
                <p:nvPr/>
              </p:nvSpPr>
              <p:spPr>
                <a:xfrm rot="209884">
                  <a:off x="5715357" y="226390"/>
                  <a:ext cx="414338" cy="466799"/>
                </a:xfrm>
                <a:custGeom>
                  <a:avLst/>
                  <a:gdLst>
                    <a:gd name="connsiteX0" fmla="*/ 280988 w 414338"/>
                    <a:gd name="connsiteY0" fmla="*/ 452438 h 466799"/>
                    <a:gd name="connsiteX1" fmla="*/ 280988 w 414338"/>
                    <a:gd name="connsiteY1" fmla="*/ 452438 h 466799"/>
                    <a:gd name="connsiteX2" fmla="*/ 180975 w 414338"/>
                    <a:gd name="connsiteY2" fmla="*/ 395288 h 466799"/>
                    <a:gd name="connsiteX3" fmla="*/ 152400 w 414338"/>
                    <a:gd name="connsiteY3" fmla="*/ 385763 h 466799"/>
                    <a:gd name="connsiteX4" fmla="*/ 138113 w 414338"/>
                    <a:gd name="connsiteY4" fmla="*/ 381000 h 466799"/>
                    <a:gd name="connsiteX5" fmla="*/ 123825 w 414338"/>
                    <a:gd name="connsiteY5" fmla="*/ 376238 h 466799"/>
                    <a:gd name="connsiteX6" fmla="*/ 109538 w 414338"/>
                    <a:gd name="connsiteY6" fmla="*/ 366713 h 466799"/>
                    <a:gd name="connsiteX7" fmla="*/ 80963 w 414338"/>
                    <a:gd name="connsiteY7" fmla="*/ 342900 h 466799"/>
                    <a:gd name="connsiteX8" fmla="*/ 66675 w 414338"/>
                    <a:gd name="connsiteY8" fmla="*/ 314325 h 466799"/>
                    <a:gd name="connsiteX9" fmla="*/ 57150 w 414338"/>
                    <a:gd name="connsiteY9" fmla="*/ 280988 h 466799"/>
                    <a:gd name="connsiteX10" fmla="*/ 52388 w 414338"/>
                    <a:gd name="connsiteY10" fmla="*/ 266700 h 466799"/>
                    <a:gd name="connsiteX11" fmla="*/ 38100 w 414338"/>
                    <a:gd name="connsiteY11" fmla="*/ 252413 h 466799"/>
                    <a:gd name="connsiteX12" fmla="*/ 33338 w 414338"/>
                    <a:gd name="connsiteY12" fmla="*/ 238125 h 466799"/>
                    <a:gd name="connsiteX13" fmla="*/ 19050 w 414338"/>
                    <a:gd name="connsiteY13" fmla="*/ 228600 h 466799"/>
                    <a:gd name="connsiteX14" fmla="*/ 9525 w 414338"/>
                    <a:gd name="connsiteY14" fmla="*/ 200025 h 466799"/>
                    <a:gd name="connsiteX15" fmla="*/ 4763 w 414338"/>
                    <a:gd name="connsiteY15" fmla="*/ 185738 h 466799"/>
                    <a:gd name="connsiteX16" fmla="*/ 0 w 414338"/>
                    <a:gd name="connsiteY16" fmla="*/ 171450 h 466799"/>
                    <a:gd name="connsiteX17" fmla="*/ 4763 w 414338"/>
                    <a:gd name="connsiteY17" fmla="*/ 66675 h 466799"/>
                    <a:gd name="connsiteX18" fmla="*/ 9525 w 414338"/>
                    <a:gd name="connsiteY18" fmla="*/ 42863 h 466799"/>
                    <a:gd name="connsiteX19" fmla="*/ 42863 w 414338"/>
                    <a:gd name="connsiteY19" fmla="*/ 23813 h 466799"/>
                    <a:gd name="connsiteX20" fmla="*/ 57150 w 414338"/>
                    <a:gd name="connsiteY20" fmla="*/ 14288 h 466799"/>
                    <a:gd name="connsiteX21" fmla="*/ 76200 w 414338"/>
                    <a:gd name="connsiteY21" fmla="*/ 9525 h 466799"/>
                    <a:gd name="connsiteX22" fmla="*/ 128588 w 414338"/>
                    <a:gd name="connsiteY22" fmla="*/ 0 h 466799"/>
                    <a:gd name="connsiteX23" fmla="*/ 180975 w 414338"/>
                    <a:gd name="connsiteY23" fmla="*/ 9525 h 466799"/>
                    <a:gd name="connsiteX24" fmla="*/ 209550 w 414338"/>
                    <a:gd name="connsiteY24" fmla="*/ 28575 h 466799"/>
                    <a:gd name="connsiteX25" fmla="*/ 242888 w 414338"/>
                    <a:gd name="connsiteY25" fmla="*/ 47625 h 466799"/>
                    <a:gd name="connsiteX26" fmla="*/ 271463 w 414338"/>
                    <a:gd name="connsiteY26" fmla="*/ 71438 h 466799"/>
                    <a:gd name="connsiteX27" fmla="*/ 295275 w 414338"/>
                    <a:gd name="connsiteY27" fmla="*/ 100013 h 466799"/>
                    <a:gd name="connsiteX28" fmla="*/ 309563 w 414338"/>
                    <a:gd name="connsiteY28" fmla="*/ 109538 h 466799"/>
                    <a:gd name="connsiteX29" fmla="*/ 342900 w 414338"/>
                    <a:gd name="connsiteY29" fmla="*/ 147638 h 466799"/>
                    <a:gd name="connsiteX30" fmla="*/ 347663 w 414338"/>
                    <a:gd name="connsiteY30" fmla="*/ 161925 h 466799"/>
                    <a:gd name="connsiteX31" fmla="*/ 361950 w 414338"/>
                    <a:gd name="connsiteY31" fmla="*/ 171450 h 466799"/>
                    <a:gd name="connsiteX32" fmla="*/ 385763 w 414338"/>
                    <a:gd name="connsiteY32" fmla="*/ 214313 h 466799"/>
                    <a:gd name="connsiteX33" fmla="*/ 390525 w 414338"/>
                    <a:gd name="connsiteY33" fmla="*/ 233363 h 466799"/>
                    <a:gd name="connsiteX34" fmla="*/ 409575 w 414338"/>
                    <a:gd name="connsiteY34" fmla="*/ 261938 h 466799"/>
                    <a:gd name="connsiteX35" fmla="*/ 414338 w 414338"/>
                    <a:gd name="connsiteY35" fmla="*/ 280988 h 466799"/>
                    <a:gd name="connsiteX36" fmla="*/ 409575 w 414338"/>
                    <a:gd name="connsiteY36" fmla="*/ 357188 h 466799"/>
                    <a:gd name="connsiteX37" fmla="*/ 404813 w 414338"/>
                    <a:gd name="connsiteY37" fmla="*/ 371475 h 466799"/>
                    <a:gd name="connsiteX38" fmla="*/ 385763 w 414338"/>
                    <a:gd name="connsiteY38" fmla="*/ 400050 h 466799"/>
                    <a:gd name="connsiteX39" fmla="*/ 371475 w 414338"/>
                    <a:gd name="connsiteY39" fmla="*/ 414338 h 466799"/>
                    <a:gd name="connsiteX40" fmla="*/ 361950 w 414338"/>
                    <a:gd name="connsiteY40" fmla="*/ 428625 h 466799"/>
                    <a:gd name="connsiteX41" fmla="*/ 319088 w 414338"/>
                    <a:gd name="connsiteY41" fmla="*/ 466725 h 466799"/>
                    <a:gd name="connsiteX42" fmla="*/ 280988 w 414338"/>
                    <a:gd name="connsiteY42" fmla="*/ 452438 h 466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414338" h="466799">
                      <a:moveTo>
                        <a:pt x="280988" y="452438"/>
                      </a:moveTo>
                      <a:lnTo>
                        <a:pt x="280988" y="452438"/>
                      </a:lnTo>
                      <a:cubicBezTo>
                        <a:pt x="247650" y="433388"/>
                        <a:pt x="215062" y="412963"/>
                        <a:pt x="180975" y="395288"/>
                      </a:cubicBezTo>
                      <a:cubicBezTo>
                        <a:pt x="172062" y="390666"/>
                        <a:pt x="161925" y="388938"/>
                        <a:pt x="152400" y="385763"/>
                      </a:cubicBezTo>
                      <a:lnTo>
                        <a:pt x="138113" y="381000"/>
                      </a:lnTo>
                      <a:lnTo>
                        <a:pt x="123825" y="376238"/>
                      </a:lnTo>
                      <a:cubicBezTo>
                        <a:pt x="119063" y="373063"/>
                        <a:pt x="113935" y="370377"/>
                        <a:pt x="109538" y="366713"/>
                      </a:cubicBezTo>
                      <a:cubicBezTo>
                        <a:pt x="72869" y="336155"/>
                        <a:pt x="116434" y="366548"/>
                        <a:pt x="80963" y="342900"/>
                      </a:cubicBezTo>
                      <a:cubicBezTo>
                        <a:pt x="68989" y="306983"/>
                        <a:pt x="85143" y="351261"/>
                        <a:pt x="66675" y="314325"/>
                      </a:cubicBezTo>
                      <a:cubicBezTo>
                        <a:pt x="62871" y="306717"/>
                        <a:pt x="59183" y="288103"/>
                        <a:pt x="57150" y="280988"/>
                      </a:cubicBezTo>
                      <a:cubicBezTo>
                        <a:pt x="55771" y="276161"/>
                        <a:pt x="55173" y="270877"/>
                        <a:pt x="52388" y="266700"/>
                      </a:cubicBezTo>
                      <a:cubicBezTo>
                        <a:pt x="48652" y="261096"/>
                        <a:pt x="42863" y="257175"/>
                        <a:pt x="38100" y="252413"/>
                      </a:cubicBezTo>
                      <a:cubicBezTo>
                        <a:pt x="36513" y="247650"/>
                        <a:pt x="36474" y="242045"/>
                        <a:pt x="33338" y="238125"/>
                      </a:cubicBezTo>
                      <a:cubicBezTo>
                        <a:pt x="29762" y="233655"/>
                        <a:pt x="22084" y="233454"/>
                        <a:pt x="19050" y="228600"/>
                      </a:cubicBezTo>
                      <a:cubicBezTo>
                        <a:pt x="13729" y="220086"/>
                        <a:pt x="12700" y="209550"/>
                        <a:pt x="9525" y="200025"/>
                      </a:cubicBezTo>
                      <a:lnTo>
                        <a:pt x="4763" y="185738"/>
                      </a:lnTo>
                      <a:lnTo>
                        <a:pt x="0" y="171450"/>
                      </a:lnTo>
                      <a:cubicBezTo>
                        <a:pt x="1588" y="136525"/>
                        <a:pt x="2180" y="101541"/>
                        <a:pt x="4763" y="66675"/>
                      </a:cubicBezTo>
                      <a:cubicBezTo>
                        <a:pt x="5361" y="58603"/>
                        <a:pt x="5509" y="49891"/>
                        <a:pt x="9525" y="42863"/>
                      </a:cubicBezTo>
                      <a:cubicBezTo>
                        <a:pt x="12338" y="37941"/>
                        <a:pt x="40253" y="25304"/>
                        <a:pt x="42863" y="23813"/>
                      </a:cubicBezTo>
                      <a:cubicBezTo>
                        <a:pt x="47833" y="20973"/>
                        <a:pt x="51889" y="16543"/>
                        <a:pt x="57150" y="14288"/>
                      </a:cubicBezTo>
                      <a:cubicBezTo>
                        <a:pt x="63166" y="11710"/>
                        <a:pt x="69906" y="11323"/>
                        <a:pt x="76200" y="9525"/>
                      </a:cubicBezTo>
                      <a:cubicBezTo>
                        <a:pt x="110455" y="-262"/>
                        <a:pt x="65557" y="7880"/>
                        <a:pt x="128588" y="0"/>
                      </a:cubicBezTo>
                      <a:cubicBezTo>
                        <a:pt x="130037" y="242"/>
                        <a:pt x="177125" y="7775"/>
                        <a:pt x="180975" y="9525"/>
                      </a:cubicBezTo>
                      <a:cubicBezTo>
                        <a:pt x="191397" y="14262"/>
                        <a:pt x="200025" y="22225"/>
                        <a:pt x="209550" y="28575"/>
                      </a:cubicBezTo>
                      <a:cubicBezTo>
                        <a:pt x="229743" y="42037"/>
                        <a:pt x="218721" y="35541"/>
                        <a:pt x="242888" y="47625"/>
                      </a:cubicBezTo>
                      <a:cubicBezTo>
                        <a:pt x="284617" y="89357"/>
                        <a:pt x="231689" y="38293"/>
                        <a:pt x="271463" y="71438"/>
                      </a:cubicBezTo>
                      <a:cubicBezTo>
                        <a:pt x="318272" y="110445"/>
                        <a:pt x="257814" y="62552"/>
                        <a:pt x="295275" y="100013"/>
                      </a:cubicBezTo>
                      <a:cubicBezTo>
                        <a:pt x="299322" y="104060"/>
                        <a:pt x="304800" y="106363"/>
                        <a:pt x="309563" y="109538"/>
                      </a:cubicBezTo>
                      <a:cubicBezTo>
                        <a:pt x="331788" y="142875"/>
                        <a:pt x="319088" y="131763"/>
                        <a:pt x="342900" y="147638"/>
                      </a:cubicBezTo>
                      <a:cubicBezTo>
                        <a:pt x="344488" y="152400"/>
                        <a:pt x="344527" y="158005"/>
                        <a:pt x="347663" y="161925"/>
                      </a:cubicBezTo>
                      <a:cubicBezTo>
                        <a:pt x="351239" y="166394"/>
                        <a:pt x="358917" y="166596"/>
                        <a:pt x="361950" y="171450"/>
                      </a:cubicBezTo>
                      <a:cubicBezTo>
                        <a:pt x="400798" y="233607"/>
                        <a:pt x="346133" y="174683"/>
                        <a:pt x="385763" y="214313"/>
                      </a:cubicBezTo>
                      <a:cubicBezTo>
                        <a:pt x="387350" y="220663"/>
                        <a:pt x="387598" y="227509"/>
                        <a:pt x="390525" y="233363"/>
                      </a:cubicBezTo>
                      <a:cubicBezTo>
                        <a:pt x="395644" y="243602"/>
                        <a:pt x="409575" y="261938"/>
                        <a:pt x="409575" y="261938"/>
                      </a:cubicBezTo>
                      <a:cubicBezTo>
                        <a:pt x="411163" y="268288"/>
                        <a:pt x="414338" y="274443"/>
                        <a:pt x="414338" y="280988"/>
                      </a:cubicBezTo>
                      <a:cubicBezTo>
                        <a:pt x="414338" y="306438"/>
                        <a:pt x="412239" y="331878"/>
                        <a:pt x="409575" y="357188"/>
                      </a:cubicBezTo>
                      <a:cubicBezTo>
                        <a:pt x="409049" y="362180"/>
                        <a:pt x="407251" y="367087"/>
                        <a:pt x="404813" y="371475"/>
                      </a:cubicBezTo>
                      <a:cubicBezTo>
                        <a:pt x="399254" y="381482"/>
                        <a:pt x="393858" y="391955"/>
                        <a:pt x="385763" y="400050"/>
                      </a:cubicBezTo>
                      <a:cubicBezTo>
                        <a:pt x="381000" y="404813"/>
                        <a:pt x="375787" y="409164"/>
                        <a:pt x="371475" y="414338"/>
                      </a:cubicBezTo>
                      <a:cubicBezTo>
                        <a:pt x="367811" y="418735"/>
                        <a:pt x="365753" y="424347"/>
                        <a:pt x="361950" y="428625"/>
                      </a:cubicBezTo>
                      <a:cubicBezTo>
                        <a:pt x="357023" y="434168"/>
                        <a:pt x="332815" y="461234"/>
                        <a:pt x="319088" y="466725"/>
                      </a:cubicBezTo>
                      <a:cubicBezTo>
                        <a:pt x="316140" y="467904"/>
                        <a:pt x="287338" y="454819"/>
                        <a:pt x="280988" y="452438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F2019BE6-4E7A-465F-A9AE-C3B6315874A0}"/>
                    </a:ext>
                  </a:extLst>
                </p:cNvPr>
                <p:cNvSpPr/>
                <p:nvPr/>
              </p:nvSpPr>
              <p:spPr>
                <a:xfrm rot="805211">
                  <a:off x="6486904" y="107822"/>
                  <a:ext cx="440522" cy="441993"/>
                </a:xfrm>
                <a:custGeom>
                  <a:avLst/>
                  <a:gdLst>
                    <a:gd name="connsiteX0" fmla="*/ 278597 w 440522"/>
                    <a:gd name="connsiteY0" fmla="*/ 438150 h 441993"/>
                    <a:gd name="connsiteX1" fmla="*/ 278597 w 440522"/>
                    <a:gd name="connsiteY1" fmla="*/ 438150 h 441993"/>
                    <a:gd name="connsiteX2" fmla="*/ 107147 w 440522"/>
                    <a:gd name="connsiteY2" fmla="*/ 338137 h 441993"/>
                    <a:gd name="connsiteX3" fmla="*/ 102384 w 440522"/>
                    <a:gd name="connsiteY3" fmla="*/ 323850 h 441993"/>
                    <a:gd name="connsiteX4" fmla="*/ 83334 w 440522"/>
                    <a:gd name="connsiteY4" fmla="*/ 295275 h 441993"/>
                    <a:gd name="connsiteX5" fmla="*/ 59522 w 440522"/>
                    <a:gd name="connsiteY5" fmla="*/ 266700 h 441993"/>
                    <a:gd name="connsiteX6" fmla="*/ 54759 w 440522"/>
                    <a:gd name="connsiteY6" fmla="*/ 252412 h 441993"/>
                    <a:gd name="connsiteX7" fmla="*/ 21422 w 440522"/>
                    <a:gd name="connsiteY7" fmla="*/ 209550 h 441993"/>
                    <a:gd name="connsiteX8" fmla="*/ 7134 w 440522"/>
                    <a:gd name="connsiteY8" fmla="*/ 166687 h 441993"/>
                    <a:gd name="connsiteX9" fmla="*/ 2372 w 440522"/>
                    <a:gd name="connsiteY9" fmla="*/ 152400 h 441993"/>
                    <a:gd name="connsiteX10" fmla="*/ 16659 w 440522"/>
                    <a:gd name="connsiteY10" fmla="*/ 42862 h 441993"/>
                    <a:gd name="connsiteX11" fmla="*/ 30947 w 440522"/>
                    <a:gd name="connsiteY11" fmla="*/ 33337 h 441993"/>
                    <a:gd name="connsiteX12" fmla="*/ 69047 w 440522"/>
                    <a:gd name="connsiteY12" fmla="*/ 9525 h 441993"/>
                    <a:gd name="connsiteX13" fmla="*/ 83334 w 440522"/>
                    <a:gd name="connsiteY13" fmla="*/ 4762 h 441993"/>
                    <a:gd name="connsiteX14" fmla="*/ 97622 w 440522"/>
                    <a:gd name="connsiteY14" fmla="*/ 0 h 441993"/>
                    <a:gd name="connsiteX15" fmla="*/ 173822 w 440522"/>
                    <a:gd name="connsiteY15" fmla="*/ 9525 h 441993"/>
                    <a:gd name="connsiteX16" fmla="*/ 188109 w 440522"/>
                    <a:gd name="connsiteY16" fmla="*/ 19050 h 441993"/>
                    <a:gd name="connsiteX17" fmla="*/ 197634 w 440522"/>
                    <a:gd name="connsiteY17" fmla="*/ 33337 h 441993"/>
                    <a:gd name="connsiteX18" fmla="*/ 226209 w 440522"/>
                    <a:gd name="connsiteY18" fmla="*/ 47625 h 441993"/>
                    <a:gd name="connsiteX19" fmla="*/ 235734 w 440522"/>
                    <a:gd name="connsiteY19" fmla="*/ 61912 h 441993"/>
                    <a:gd name="connsiteX20" fmla="*/ 254784 w 440522"/>
                    <a:gd name="connsiteY20" fmla="*/ 71437 h 441993"/>
                    <a:gd name="connsiteX21" fmla="*/ 269072 w 440522"/>
                    <a:gd name="connsiteY21" fmla="*/ 80962 h 441993"/>
                    <a:gd name="connsiteX22" fmla="*/ 302409 w 440522"/>
                    <a:gd name="connsiteY22" fmla="*/ 119062 h 441993"/>
                    <a:gd name="connsiteX23" fmla="*/ 321459 w 440522"/>
                    <a:gd name="connsiteY23" fmla="*/ 142875 h 441993"/>
                    <a:gd name="connsiteX24" fmla="*/ 350034 w 440522"/>
                    <a:gd name="connsiteY24" fmla="*/ 171450 h 441993"/>
                    <a:gd name="connsiteX25" fmla="*/ 359559 w 440522"/>
                    <a:gd name="connsiteY25" fmla="*/ 185737 h 441993"/>
                    <a:gd name="connsiteX26" fmla="*/ 373847 w 440522"/>
                    <a:gd name="connsiteY26" fmla="*/ 190500 h 441993"/>
                    <a:gd name="connsiteX27" fmla="*/ 397659 w 440522"/>
                    <a:gd name="connsiteY27" fmla="*/ 214312 h 441993"/>
                    <a:gd name="connsiteX28" fmla="*/ 407184 w 440522"/>
                    <a:gd name="connsiteY28" fmla="*/ 228600 h 441993"/>
                    <a:gd name="connsiteX29" fmla="*/ 421472 w 440522"/>
                    <a:gd name="connsiteY29" fmla="*/ 242887 h 441993"/>
                    <a:gd name="connsiteX30" fmla="*/ 426234 w 440522"/>
                    <a:gd name="connsiteY30" fmla="*/ 257175 h 441993"/>
                    <a:gd name="connsiteX31" fmla="*/ 440522 w 440522"/>
                    <a:gd name="connsiteY31" fmla="*/ 285750 h 441993"/>
                    <a:gd name="connsiteX32" fmla="*/ 435759 w 440522"/>
                    <a:gd name="connsiteY32" fmla="*/ 395287 h 441993"/>
                    <a:gd name="connsiteX33" fmla="*/ 426234 w 440522"/>
                    <a:gd name="connsiteY33" fmla="*/ 409575 h 441993"/>
                    <a:gd name="connsiteX34" fmla="*/ 397659 w 440522"/>
                    <a:gd name="connsiteY34" fmla="*/ 419100 h 441993"/>
                    <a:gd name="connsiteX35" fmla="*/ 383372 w 440522"/>
                    <a:gd name="connsiteY35" fmla="*/ 423862 h 441993"/>
                    <a:gd name="connsiteX36" fmla="*/ 369084 w 440522"/>
                    <a:gd name="connsiteY36" fmla="*/ 428625 h 441993"/>
                    <a:gd name="connsiteX37" fmla="*/ 350034 w 440522"/>
                    <a:gd name="connsiteY37" fmla="*/ 433387 h 441993"/>
                    <a:gd name="connsiteX38" fmla="*/ 278597 w 440522"/>
                    <a:gd name="connsiteY38" fmla="*/ 438150 h 441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440522" h="441993">
                      <a:moveTo>
                        <a:pt x="278597" y="438150"/>
                      </a:moveTo>
                      <a:lnTo>
                        <a:pt x="278597" y="438150"/>
                      </a:lnTo>
                      <a:cubicBezTo>
                        <a:pt x="221447" y="404812"/>
                        <a:pt x="162655" y="374142"/>
                        <a:pt x="107147" y="338137"/>
                      </a:cubicBezTo>
                      <a:cubicBezTo>
                        <a:pt x="102935" y="335405"/>
                        <a:pt x="104822" y="328238"/>
                        <a:pt x="102384" y="323850"/>
                      </a:cubicBezTo>
                      <a:cubicBezTo>
                        <a:pt x="96824" y="313843"/>
                        <a:pt x="91428" y="303370"/>
                        <a:pt x="83334" y="295275"/>
                      </a:cubicBezTo>
                      <a:cubicBezTo>
                        <a:pt x="72803" y="284743"/>
                        <a:pt x="66152" y="279959"/>
                        <a:pt x="59522" y="266700"/>
                      </a:cubicBezTo>
                      <a:cubicBezTo>
                        <a:pt x="57277" y="262210"/>
                        <a:pt x="57197" y="256801"/>
                        <a:pt x="54759" y="252412"/>
                      </a:cubicBezTo>
                      <a:cubicBezTo>
                        <a:pt x="40518" y="226778"/>
                        <a:pt x="38777" y="226905"/>
                        <a:pt x="21422" y="209550"/>
                      </a:cubicBezTo>
                      <a:lnTo>
                        <a:pt x="7134" y="166687"/>
                      </a:lnTo>
                      <a:lnTo>
                        <a:pt x="2372" y="152400"/>
                      </a:lnTo>
                      <a:cubicBezTo>
                        <a:pt x="3451" y="130826"/>
                        <a:pt x="-9785" y="69306"/>
                        <a:pt x="16659" y="42862"/>
                      </a:cubicBezTo>
                      <a:cubicBezTo>
                        <a:pt x="20706" y="38815"/>
                        <a:pt x="26184" y="36512"/>
                        <a:pt x="30947" y="33337"/>
                      </a:cubicBezTo>
                      <a:cubicBezTo>
                        <a:pt x="46042" y="10696"/>
                        <a:pt x="35042" y="20861"/>
                        <a:pt x="69047" y="9525"/>
                      </a:cubicBezTo>
                      <a:lnTo>
                        <a:pt x="83334" y="4762"/>
                      </a:lnTo>
                      <a:lnTo>
                        <a:pt x="97622" y="0"/>
                      </a:lnTo>
                      <a:cubicBezTo>
                        <a:pt x="109446" y="909"/>
                        <a:pt x="153261" y="-756"/>
                        <a:pt x="173822" y="9525"/>
                      </a:cubicBezTo>
                      <a:cubicBezTo>
                        <a:pt x="178941" y="12085"/>
                        <a:pt x="183347" y="15875"/>
                        <a:pt x="188109" y="19050"/>
                      </a:cubicBezTo>
                      <a:cubicBezTo>
                        <a:pt x="191284" y="23812"/>
                        <a:pt x="193587" y="29290"/>
                        <a:pt x="197634" y="33337"/>
                      </a:cubicBezTo>
                      <a:cubicBezTo>
                        <a:pt x="206866" y="42568"/>
                        <a:pt x="214590" y="43751"/>
                        <a:pt x="226209" y="47625"/>
                      </a:cubicBezTo>
                      <a:cubicBezTo>
                        <a:pt x="229384" y="52387"/>
                        <a:pt x="231337" y="58248"/>
                        <a:pt x="235734" y="61912"/>
                      </a:cubicBezTo>
                      <a:cubicBezTo>
                        <a:pt x="241188" y="66457"/>
                        <a:pt x="248620" y="67915"/>
                        <a:pt x="254784" y="71437"/>
                      </a:cubicBezTo>
                      <a:cubicBezTo>
                        <a:pt x="259754" y="74277"/>
                        <a:pt x="264309" y="77787"/>
                        <a:pt x="269072" y="80962"/>
                      </a:cubicBezTo>
                      <a:cubicBezTo>
                        <a:pt x="291297" y="114299"/>
                        <a:pt x="278597" y="103187"/>
                        <a:pt x="302409" y="119062"/>
                      </a:cubicBezTo>
                      <a:cubicBezTo>
                        <a:pt x="310687" y="143894"/>
                        <a:pt x="301051" y="124735"/>
                        <a:pt x="321459" y="142875"/>
                      </a:cubicBezTo>
                      <a:cubicBezTo>
                        <a:pt x="331527" y="151824"/>
                        <a:pt x="342562" y="160242"/>
                        <a:pt x="350034" y="171450"/>
                      </a:cubicBezTo>
                      <a:cubicBezTo>
                        <a:pt x="353209" y="176212"/>
                        <a:pt x="355090" y="182161"/>
                        <a:pt x="359559" y="185737"/>
                      </a:cubicBezTo>
                      <a:cubicBezTo>
                        <a:pt x="363479" y="188873"/>
                        <a:pt x="369084" y="188912"/>
                        <a:pt x="373847" y="190500"/>
                      </a:cubicBezTo>
                      <a:cubicBezTo>
                        <a:pt x="399250" y="228603"/>
                        <a:pt x="365907" y="182559"/>
                        <a:pt x="397659" y="214312"/>
                      </a:cubicBezTo>
                      <a:cubicBezTo>
                        <a:pt x="401706" y="218360"/>
                        <a:pt x="403520" y="224203"/>
                        <a:pt x="407184" y="228600"/>
                      </a:cubicBezTo>
                      <a:cubicBezTo>
                        <a:pt x="411496" y="233774"/>
                        <a:pt x="416709" y="238125"/>
                        <a:pt x="421472" y="242887"/>
                      </a:cubicBezTo>
                      <a:cubicBezTo>
                        <a:pt x="423059" y="247650"/>
                        <a:pt x="423989" y="252685"/>
                        <a:pt x="426234" y="257175"/>
                      </a:cubicBezTo>
                      <a:cubicBezTo>
                        <a:pt x="444702" y="294112"/>
                        <a:pt x="428547" y="249829"/>
                        <a:pt x="440522" y="285750"/>
                      </a:cubicBezTo>
                      <a:cubicBezTo>
                        <a:pt x="438934" y="322262"/>
                        <a:pt x="439948" y="358981"/>
                        <a:pt x="435759" y="395287"/>
                      </a:cubicBezTo>
                      <a:cubicBezTo>
                        <a:pt x="435103" y="400973"/>
                        <a:pt x="431088" y="406541"/>
                        <a:pt x="426234" y="409575"/>
                      </a:cubicBezTo>
                      <a:cubicBezTo>
                        <a:pt x="417720" y="414896"/>
                        <a:pt x="407184" y="415925"/>
                        <a:pt x="397659" y="419100"/>
                      </a:cubicBezTo>
                      <a:lnTo>
                        <a:pt x="383372" y="423862"/>
                      </a:lnTo>
                      <a:cubicBezTo>
                        <a:pt x="378609" y="425450"/>
                        <a:pt x="373954" y="427408"/>
                        <a:pt x="369084" y="428625"/>
                      </a:cubicBezTo>
                      <a:lnTo>
                        <a:pt x="350034" y="433387"/>
                      </a:lnTo>
                      <a:cubicBezTo>
                        <a:pt x="325180" y="449957"/>
                        <a:pt x="290503" y="437356"/>
                        <a:pt x="278597" y="43815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5A8A898-EA79-4DCA-984F-A5A71765BB23}"/>
                    </a:ext>
                  </a:extLst>
                </p:cNvPr>
                <p:cNvSpPr/>
                <p:nvPr/>
              </p:nvSpPr>
              <p:spPr>
                <a:xfrm rot="336905">
                  <a:off x="7358312" y="156641"/>
                  <a:ext cx="377356" cy="458055"/>
                </a:xfrm>
                <a:custGeom>
                  <a:avLst/>
                  <a:gdLst>
                    <a:gd name="connsiteX0" fmla="*/ 252413 w 377356"/>
                    <a:gd name="connsiteY0" fmla="*/ 457200 h 458055"/>
                    <a:gd name="connsiteX1" fmla="*/ 252413 w 377356"/>
                    <a:gd name="connsiteY1" fmla="*/ 457200 h 458055"/>
                    <a:gd name="connsiteX2" fmla="*/ 95250 w 377356"/>
                    <a:gd name="connsiteY2" fmla="*/ 376237 h 458055"/>
                    <a:gd name="connsiteX3" fmla="*/ 66675 w 377356"/>
                    <a:gd name="connsiteY3" fmla="*/ 361950 h 458055"/>
                    <a:gd name="connsiteX4" fmla="*/ 42863 w 377356"/>
                    <a:gd name="connsiteY4" fmla="*/ 333375 h 458055"/>
                    <a:gd name="connsiteX5" fmla="*/ 33338 w 377356"/>
                    <a:gd name="connsiteY5" fmla="*/ 304800 h 458055"/>
                    <a:gd name="connsiteX6" fmla="*/ 28575 w 377356"/>
                    <a:gd name="connsiteY6" fmla="*/ 290512 h 458055"/>
                    <a:gd name="connsiteX7" fmla="*/ 23813 w 377356"/>
                    <a:gd name="connsiteY7" fmla="*/ 271462 h 458055"/>
                    <a:gd name="connsiteX8" fmla="*/ 14288 w 377356"/>
                    <a:gd name="connsiteY8" fmla="*/ 242887 h 458055"/>
                    <a:gd name="connsiteX9" fmla="*/ 9525 w 377356"/>
                    <a:gd name="connsiteY9" fmla="*/ 214312 h 458055"/>
                    <a:gd name="connsiteX10" fmla="*/ 4763 w 377356"/>
                    <a:gd name="connsiteY10" fmla="*/ 195262 h 458055"/>
                    <a:gd name="connsiteX11" fmla="*/ 0 w 377356"/>
                    <a:gd name="connsiteY11" fmla="*/ 166687 h 458055"/>
                    <a:gd name="connsiteX12" fmla="*/ 4763 w 377356"/>
                    <a:gd name="connsiteY12" fmla="*/ 47625 h 458055"/>
                    <a:gd name="connsiteX13" fmla="*/ 19050 w 377356"/>
                    <a:gd name="connsiteY13" fmla="*/ 33337 h 458055"/>
                    <a:gd name="connsiteX14" fmla="*/ 61913 w 377356"/>
                    <a:gd name="connsiteY14" fmla="*/ 14287 h 458055"/>
                    <a:gd name="connsiteX15" fmla="*/ 76200 w 377356"/>
                    <a:gd name="connsiteY15" fmla="*/ 9525 h 458055"/>
                    <a:gd name="connsiteX16" fmla="*/ 90488 w 377356"/>
                    <a:gd name="connsiteY16" fmla="*/ 4762 h 458055"/>
                    <a:gd name="connsiteX17" fmla="*/ 104775 w 377356"/>
                    <a:gd name="connsiteY17" fmla="*/ 0 h 458055"/>
                    <a:gd name="connsiteX18" fmla="*/ 147638 w 377356"/>
                    <a:gd name="connsiteY18" fmla="*/ 4762 h 458055"/>
                    <a:gd name="connsiteX19" fmla="*/ 161925 w 377356"/>
                    <a:gd name="connsiteY19" fmla="*/ 14287 h 458055"/>
                    <a:gd name="connsiteX20" fmla="*/ 176213 w 377356"/>
                    <a:gd name="connsiteY20" fmla="*/ 19050 h 458055"/>
                    <a:gd name="connsiteX21" fmla="*/ 185738 w 377356"/>
                    <a:gd name="connsiteY21" fmla="*/ 33337 h 458055"/>
                    <a:gd name="connsiteX22" fmla="*/ 200025 w 377356"/>
                    <a:gd name="connsiteY22" fmla="*/ 42862 h 458055"/>
                    <a:gd name="connsiteX23" fmla="*/ 219075 w 377356"/>
                    <a:gd name="connsiteY23" fmla="*/ 57150 h 458055"/>
                    <a:gd name="connsiteX24" fmla="*/ 228600 w 377356"/>
                    <a:gd name="connsiteY24" fmla="*/ 71437 h 458055"/>
                    <a:gd name="connsiteX25" fmla="*/ 242888 w 377356"/>
                    <a:gd name="connsiteY25" fmla="*/ 85725 h 458055"/>
                    <a:gd name="connsiteX26" fmla="*/ 257175 w 377356"/>
                    <a:gd name="connsiteY26" fmla="*/ 133350 h 458055"/>
                    <a:gd name="connsiteX27" fmla="*/ 261938 w 377356"/>
                    <a:gd name="connsiteY27" fmla="*/ 147637 h 458055"/>
                    <a:gd name="connsiteX28" fmla="*/ 271463 w 377356"/>
                    <a:gd name="connsiteY28" fmla="*/ 161925 h 458055"/>
                    <a:gd name="connsiteX29" fmla="*/ 285750 w 377356"/>
                    <a:gd name="connsiteY29" fmla="*/ 200025 h 458055"/>
                    <a:gd name="connsiteX30" fmla="*/ 304800 w 377356"/>
                    <a:gd name="connsiteY30" fmla="*/ 228600 h 458055"/>
                    <a:gd name="connsiteX31" fmla="*/ 323850 w 377356"/>
                    <a:gd name="connsiteY31" fmla="*/ 271462 h 458055"/>
                    <a:gd name="connsiteX32" fmla="*/ 338138 w 377356"/>
                    <a:gd name="connsiteY32" fmla="*/ 300037 h 458055"/>
                    <a:gd name="connsiteX33" fmla="*/ 352425 w 377356"/>
                    <a:gd name="connsiteY33" fmla="*/ 328612 h 458055"/>
                    <a:gd name="connsiteX34" fmla="*/ 366713 w 377356"/>
                    <a:gd name="connsiteY34" fmla="*/ 338137 h 458055"/>
                    <a:gd name="connsiteX35" fmla="*/ 371475 w 377356"/>
                    <a:gd name="connsiteY35" fmla="*/ 409575 h 458055"/>
                    <a:gd name="connsiteX36" fmla="*/ 361950 w 377356"/>
                    <a:gd name="connsiteY36" fmla="*/ 423862 h 458055"/>
                    <a:gd name="connsiteX37" fmla="*/ 319088 w 377356"/>
                    <a:gd name="connsiteY37" fmla="*/ 447675 h 458055"/>
                    <a:gd name="connsiteX38" fmla="*/ 304800 w 377356"/>
                    <a:gd name="connsiteY38" fmla="*/ 457200 h 458055"/>
                    <a:gd name="connsiteX39" fmla="*/ 252413 w 377356"/>
                    <a:gd name="connsiteY39" fmla="*/ 457200 h 458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377356" h="458055">
                      <a:moveTo>
                        <a:pt x="252413" y="457200"/>
                      </a:moveTo>
                      <a:lnTo>
                        <a:pt x="252413" y="457200"/>
                      </a:lnTo>
                      <a:lnTo>
                        <a:pt x="95250" y="376237"/>
                      </a:lnTo>
                      <a:cubicBezTo>
                        <a:pt x="63599" y="359532"/>
                        <a:pt x="97959" y="372377"/>
                        <a:pt x="66675" y="361950"/>
                      </a:cubicBezTo>
                      <a:cubicBezTo>
                        <a:pt x="57705" y="352979"/>
                        <a:pt x="48167" y="345308"/>
                        <a:pt x="42863" y="333375"/>
                      </a:cubicBezTo>
                      <a:cubicBezTo>
                        <a:pt x="38785" y="324200"/>
                        <a:pt x="36513" y="314325"/>
                        <a:pt x="33338" y="304800"/>
                      </a:cubicBezTo>
                      <a:cubicBezTo>
                        <a:pt x="31750" y="300037"/>
                        <a:pt x="29792" y="295382"/>
                        <a:pt x="28575" y="290512"/>
                      </a:cubicBezTo>
                      <a:cubicBezTo>
                        <a:pt x="26988" y="284162"/>
                        <a:pt x="25694" y="277731"/>
                        <a:pt x="23813" y="271462"/>
                      </a:cubicBezTo>
                      <a:cubicBezTo>
                        <a:pt x="20928" y="261845"/>
                        <a:pt x="15939" y="252791"/>
                        <a:pt x="14288" y="242887"/>
                      </a:cubicBezTo>
                      <a:cubicBezTo>
                        <a:pt x="12700" y="233362"/>
                        <a:pt x="11419" y="223781"/>
                        <a:pt x="9525" y="214312"/>
                      </a:cubicBezTo>
                      <a:cubicBezTo>
                        <a:pt x="8241" y="207894"/>
                        <a:pt x="6047" y="201680"/>
                        <a:pt x="4763" y="195262"/>
                      </a:cubicBezTo>
                      <a:cubicBezTo>
                        <a:pt x="2869" y="185793"/>
                        <a:pt x="1588" y="176212"/>
                        <a:pt x="0" y="166687"/>
                      </a:cubicBezTo>
                      <a:cubicBezTo>
                        <a:pt x="1588" y="127000"/>
                        <a:pt x="-854" y="86945"/>
                        <a:pt x="4763" y="47625"/>
                      </a:cubicBezTo>
                      <a:cubicBezTo>
                        <a:pt x="5716" y="40957"/>
                        <a:pt x="13876" y="37649"/>
                        <a:pt x="19050" y="33337"/>
                      </a:cubicBezTo>
                      <a:cubicBezTo>
                        <a:pt x="34143" y="20759"/>
                        <a:pt x="41150" y="21208"/>
                        <a:pt x="61913" y="14287"/>
                      </a:cubicBezTo>
                      <a:lnTo>
                        <a:pt x="76200" y="9525"/>
                      </a:lnTo>
                      <a:lnTo>
                        <a:pt x="90488" y="4762"/>
                      </a:lnTo>
                      <a:lnTo>
                        <a:pt x="104775" y="0"/>
                      </a:lnTo>
                      <a:cubicBezTo>
                        <a:pt x="119063" y="1587"/>
                        <a:pt x="133692" y="1276"/>
                        <a:pt x="147638" y="4762"/>
                      </a:cubicBezTo>
                      <a:cubicBezTo>
                        <a:pt x="153191" y="6150"/>
                        <a:pt x="156806" y="11727"/>
                        <a:pt x="161925" y="14287"/>
                      </a:cubicBezTo>
                      <a:cubicBezTo>
                        <a:pt x="166415" y="16532"/>
                        <a:pt x="171450" y="17462"/>
                        <a:pt x="176213" y="19050"/>
                      </a:cubicBezTo>
                      <a:cubicBezTo>
                        <a:pt x="179388" y="23812"/>
                        <a:pt x="181691" y="29290"/>
                        <a:pt x="185738" y="33337"/>
                      </a:cubicBezTo>
                      <a:cubicBezTo>
                        <a:pt x="189785" y="37384"/>
                        <a:pt x="195368" y="39535"/>
                        <a:pt x="200025" y="42862"/>
                      </a:cubicBezTo>
                      <a:cubicBezTo>
                        <a:pt x="206484" y="47476"/>
                        <a:pt x="213462" y="51537"/>
                        <a:pt x="219075" y="57150"/>
                      </a:cubicBezTo>
                      <a:cubicBezTo>
                        <a:pt x="223122" y="61197"/>
                        <a:pt x="224936" y="67040"/>
                        <a:pt x="228600" y="71437"/>
                      </a:cubicBezTo>
                      <a:cubicBezTo>
                        <a:pt x="232912" y="76611"/>
                        <a:pt x="238125" y="80962"/>
                        <a:pt x="242888" y="85725"/>
                      </a:cubicBezTo>
                      <a:cubicBezTo>
                        <a:pt x="250084" y="114511"/>
                        <a:pt x="245582" y="98572"/>
                        <a:pt x="257175" y="133350"/>
                      </a:cubicBezTo>
                      <a:cubicBezTo>
                        <a:pt x="258763" y="138112"/>
                        <a:pt x="259153" y="143460"/>
                        <a:pt x="261938" y="147637"/>
                      </a:cubicBezTo>
                      <a:lnTo>
                        <a:pt x="271463" y="161925"/>
                      </a:lnTo>
                      <a:cubicBezTo>
                        <a:pt x="276307" y="181303"/>
                        <a:pt x="275076" y="182236"/>
                        <a:pt x="285750" y="200025"/>
                      </a:cubicBezTo>
                      <a:cubicBezTo>
                        <a:pt x="291640" y="209841"/>
                        <a:pt x="301180" y="217740"/>
                        <a:pt x="304800" y="228600"/>
                      </a:cubicBezTo>
                      <a:cubicBezTo>
                        <a:pt x="329373" y="302318"/>
                        <a:pt x="301209" y="226182"/>
                        <a:pt x="323850" y="271462"/>
                      </a:cubicBezTo>
                      <a:cubicBezTo>
                        <a:pt x="343568" y="310896"/>
                        <a:pt x="310842" y="259094"/>
                        <a:pt x="338138" y="300037"/>
                      </a:cubicBezTo>
                      <a:cubicBezTo>
                        <a:pt x="342011" y="311658"/>
                        <a:pt x="343192" y="319379"/>
                        <a:pt x="352425" y="328612"/>
                      </a:cubicBezTo>
                      <a:cubicBezTo>
                        <a:pt x="356473" y="332659"/>
                        <a:pt x="361950" y="334962"/>
                        <a:pt x="366713" y="338137"/>
                      </a:cubicBezTo>
                      <a:cubicBezTo>
                        <a:pt x="377855" y="371563"/>
                        <a:pt x="381541" y="369314"/>
                        <a:pt x="371475" y="409575"/>
                      </a:cubicBezTo>
                      <a:cubicBezTo>
                        <a:pt x="370087" y="415128"/>
                        <a:pt x="366258" y="420093"/>
                        <a:pt x="361950" y="423862"/>
                      </a:cubicBezTo>
                      <a:cubicBezTo>
                        <a:pt x="321910" y="458897"/>
                        <a:pt x="347431" y="433503"/>
                        <a:pt x="319088" y="447675"/>
                      </a:cubicBezTo>
                      <a:cubicBezTo>
                        <a:pt x="313968" y="450235"/>
                        <a:pt x="310353" y="455812"/>
                        <a:pt x="304800" y="457200"/>
                      </a:cubicBezTo>
                      <a:cubicBezTo>
                        <a:pt x="297100" y="459125"/>
                        <a:pt x="288925" y="457200"/>
                        <a:pt x="252413" y="45720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0" name="Title 3">
                <a:extLst>
                  <a:ext uri="{FF2B5EF4-FFF2-40B4-BE49-F238E27FC236}">
                    <a16:creationId xmlns:a16="http://schemas.microsoft.com/office/drawing/2014/main" id="{F15F9C7B-66BC-48B9-A30F-2586E49CE5F6}"/>
                  </a:ext>
                </a:extLst>
              </p:cNvPr>
              <p:cNvSpPr txBox="1">
                <a:spLocks/>
              </p:cNvSpPr>
              <p:nvPr/>
            </p:nvSpPr>
            <p:spPr>
              <a:xfrm rot="17576728">
                <a:off x="6444997" y="1500629"/>
                <a:ext cx="1985547" cy="1996064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rtlCol="0" anchor="b">
                <a:prstTxWarp prst="textCirclePour">
                  <a:avLst>
                    <a:gd name="adj1" fmla="val 13013292"/>
                    <a:gd name="adj2" fmla="val 41380"/>
                  </a:avLst>
                </a:prstTxWarp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7200" b="1" i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Black" panose="020B0A04020102020204" pitchFamily="34" charset="0"/>
                  </a:rPr>
                  <a:t>W</a:t>
                </a:r>
                <a:r>
                  <a:rPr lang="en-US" sz="6600" b="1" i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Black" panose="020B0A04020102020204" pitchFamily="34" charset="0"/>
                  </a:rPr>
                  <a:t>A</a:t>
                </a:r>
                <a:r>
                  <a:rPr lang="en-US" b="1" i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Black" panose="020B0A04020102020204" pitchFamily="34" charset="0"/>
                  </a:rPr>
                  <a:t>VE</a:t>
                </a:r>
                <a:r>
                  <a:rPr lang="en-US" sz="5400" b="1" i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Black" panose="020B0A04020102020204" pitchFamily="34" charset="0"/>
                  </a:rPr>
                  <a:t>L</a:t>
                </a:r>
                <a:r>
                  <a:rPr lang="en-US" sz="4800" b="1" i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Black" panose="020B0A04020102020204" pitchFamily="34" charset="0"/>
                  </a:rPr>
                  <a:t>ET</a:t>
                </a:r>
                <a:endParaRPr lang="en-US" sz="8000" b="1" i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8203BD-8EC7-4BCE-A017-13A3ED1CEEAD}"/>
                </a:ext>
              </a:extLst>
            </p:cNvPr>
            <p:cNvSpPr txBox="1"/>
            <p:nvPr/>
          </p:nvSpPr>
          <p:spPr>
            <a:xfrm>
              <a:off x="8139430" y="2432541"/>
              <a:ext cx="2624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i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EVOLUTION-</a:t>
              </a:r>
              <a:r>
                <a:rPr lang="en-US" sz="1600" i="1" dirty="0"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rPr>
                <a:t>X</a:t>
              </a:r>
            </a:p>
          </p:txBody>
        </p:sp>
      </p:grpSp>
      <p:sp>
        <p:nvSpPr>
          <p:cNvPr id="27" name="Subtitle 4">
            <a:extLst>
              <a:ext uri="{FF2B5EF4-FFF2-40B4-BE49-F238E27FC236}">
                <a16:creationId xmlns:a16="http://schemas.microsoft.com/office/drawing/2014/main" id="{9F30D02A-ECC3-4229-B7B2-8425C6A94E44}"/>
              </a:ext>
            </a:extLst>
          </p:cNvPr>
          <p:cNvSpPr txBox="1">
            <a:spLocks/>
          </p:cNvSpPr>
          <p:nvPr/>
        </p:nvSpPr>
        <p:spPr>
          <a:xfrm>
            <a:off x="4921524" y="3970721"/>
            <a:ext cx="6000995" cy="477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BFBFB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 an introduction -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038B47F-0182-4174-B9B5-FC5D62A5B653}"/>
              </a:ext>
            </a:extLst>
          </p:cNvPr>
          <p:cNvGrpSpPr/>
          <p:nvPr/>
        </p:nvGrpSpPr>
        <p:grpSpPr>
          <a:xfrm>
            <a:off x="4752446" y="1227366"/>
            <a:ext cx="6519473" cy="3770263"/>
            <a:chOff x="4752446" y="1227366"/>
            <a:chExt cx="6519473" cy="37702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CDAB5D-C998-4A73-863A-480D79464448}"/>
                </a:ext>
              </a:extLst>
            </p:cNvPr>
            <p:cNvSpPr txBox="1"/>
            <p:nvPr/>
          </p:nvSpPr>
          <p:spPr>
            <a:xfrm>
              <a:off x="4752446" y="1735361"/>
              <a:ext cx="328487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rgbClr val="FF0000"/>
                  </a:solidFill>
                  <a:latin typeface="Bebas Neue" panose="020B0606020202050201" pitchFamily="34" charset="0"/>
                </a:rPr>
                <a:t>What is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0FB516A-6F5B-41A8-9D50-21E915907ED6}"/>
                </a:ext>
              </a:extLst>
            </p:cNvPr>
            <p:cNvSpPr txBox="1"/>
            <p:nvPr/>
          </p:nvSpPr>
          <p:spPr>
            <a:xfrm>
              <a:off x="10047825" y="1227366"/>
              <a:ext cx="1224094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900" dirty="0">
                  <a:latin typeface="Bebas Neue" panose="020B0606020202050201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59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002060">
                <a:lumMod val="20000"/>
              </a:srgbClr>
            </a:gs>
            <a:gs pos="50000">
              <a:srgbClr val="002060">
                <a:lumMod val="15000"/>
              </a:srgbClr>
            </a:gs>
            <a:gs pos="25000">
              <a:srgbClr val="002060">
                <a:lumMod val="20000"/>
              </a:srgbClr>
            </a:gs>
            <a:gs pos="100000">
              <a:srgbClr val="002060">
                <a:lumMod val="0"/>
              </a:srgbClr>
            </a:gs>
            <a:gs pos="0">
              <a:srgbClr val="002060">
                <a:lumMod val="0"/>
              </a:srgbClr>
            </a:gs>
            <a:gs pos="5000">
              <a:srgbClr val="002060">
                <a:lumMod val="10000"/>
              </a:srgbClr>
            </a:gs>
            <a:gs pos="95000">
              <a:srgbClr val="002060">
                <a:lumMod val="1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FC3A5D8-4E5B-4571-9C31-79CBC13368E8}"/>
              </a:ext>
            </a:extLst>
          </p:cNvPr>
          <p:cNvSpPr/>
          <p:nvPr/>
        </p:nvSpPr>
        <p:spPr>
          <a:xfrm rot="16200000">
            <a:off x="878615" y="2128042"/>
            <a:ext cx="3570739" cy="2892243"/>
          </a:xfrm>
          <a:prstGeom prst="roundRect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B26C7440-AA6E-4F29-8DA5-B6CD3A8258AD}"/>
              </a:ext>
            </a:extLst>
          </p:cNvPr>
          <p:cNvSpPr/>
          <p:nvPr/>
        </p:nvSpPr>
        <p:spPr>
          <a:xfrm rot="11459136">
            <a:off x="7290456" y="4988462"/>
            <a:ext cx="2138600" cy="1843620"/>
          </a:xfrm>
          <a:prstGeom prst="triangle">
            <a:avLst/>
          </a:prstGeom>
          <a:noFill/>
          <a:ln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D91DF2A3-B0A5-4A02-A566-4044EEE8FE4D}"/>
              </a:ext>
            </a:extLst>
          </p:cNvPr>
          <p:cNvSpPr/>
          <p:nvPr/>
        </p:nvSpPr>
        <p:spPr>
          <a:xfrm rot="17279989">
            <a:off x="1304037" y="234424"/>
            <a:ext cx="5780024" cy="4982780"/>
          </a:xfrm>
          <a:prstGeom prst="triangle">
            <a:avLst/>
          </a:prstGeom>
          <a:noFill/>
          <a:ln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C63E54-1B03-439E-9034-FD65F908A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6523" y="2323212"/>
            <a:ext cx="4500702" cy="1996064"/>
          </a:xfrm>
          <a:noFill/>
        </p:spPr>
        <p:txBody>
          <a:bodyPr vert="horz" wrap="none">
            <a:normAutofit/>
          </a:bodyPr>
          <a:lstStyle/>
          <a:p>
            <a:r>
              <a:rPr lang="en-US" sz="11500" b="1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rPr>
              <a:t>WAVELET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AB1767-7424-4922-9C1C-990AFA456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524" y="3966074"/>
            <a:ext cx="6000995" cy="47757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rgbClr val="BFBFB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 an introduction 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B33701-B3C3-467A-9BA8-8972C2A4E564}"/>
              </a:ext>
            </a:extLst>
          </p:cNvPr>
          <p:cNvSpPr txBox="1"/>
          <p:nvPr/>
        </p:nvSpPr>
        <p:spPr>
          <a:xfrm>
            <a:off x="5103548" y="2650833"/>
            <a:ext cx="1237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rPr>
              <a:t>The</a:t>
            </a:r>
            <a:endParaRPr lang="en-US" sz="6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 Neue" panose="020B0606020202050201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94F33-AC97-429D-A51A-97E920AA0076}"/>
              </a:ext>
            </a:extLst>
          </p:cNvPr>
          <p:cNvSpPr txBox="1"/>
          <p:nvPr/>
        </p:nvSpPr>
        <p:spPr>
          <a:xfrm>
            <a:off x="4752446" y="1735361"/>
            <a:ext cx="32848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  <a:latin typeface="Bebas Neue" panose="020B0606020202050201" pitchFamily="34" charset="0"/>
              </a:rPr>
              <a:t>What 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BFCFC8-0AE0-45BC-B351-A22F5DACF272}"/>
              </a:ext>
            </a:extLst>
          </p:cNvPr>
          <p:cNvSpPr txBox="1"/>
          <p:nvPr/>
        </p:nvSpPr>
        <p:spPr>
          <a:xfrm>
            <a:off x="10047825" y="1227366"/>
            <a:ext cx="122409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latin typeface="Bebas Neue" panose="020B0606020202050201" pitchFamily="34" charset="0"/>
              </a:rPr>
              <a:t>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85231D-81E9-455E-80C9-1F5C8920CD50}"/>
              </a:ext>
            </a:extLst>
          </p:cNvPr>
          <p:cNvGrpSpPr/>
          <p:nvPr/>
        </p:nvGrpSpPr>
        <p:grpSpPr>
          <a:xfrm>
            <a:off x="10691245" y="6086506"/>
            <a:ext cx="914834" cy="368798"/>
            <a:chOff x="10011260" y="5877770"/>
            <a:chExt cx="1969934" cy="794141"/>
          </a:xfrm>
        </p:grpSpPr>
        <p:pic>
          <p:nvPicPr>
            <p:cNvPr id="45" name="Picture 4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D150DE3-CF86-4B46-B341-DDF18E879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3750" b="100000" l="70000" r="9655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23" t="73833" b="-1518"/>
            <a:stretch/>
          </p:blipFill>
          <p:spPr>
            <a:xfrm rot="4757681">
              <a:off x="10102087" y="5786943"/>
              <a:ext cx="794141" cy="975795"/>
            </a:xfrm>
            <a:prstGeom prst="rect">
              <a:avLst/>
            </a:prstGeom>
          </p:spPr>
        </p:pic>
        <p:sp>
          <p:nvSpPr>
            <p:cNvPr id="46" name="Arrow: Striped Right 4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A112772-B79A-433F-81E3-BF2A1198D520}"/>
                </a:ext>
              </a:extLst>
            </p:cNvPr>
            <p:cNvSpPr/>
            <p:nvPr/>
          </p:nvSpPr>
          <p:spPr>
            <a:xfrm>
              <a:off x="11018668" y="5933816"/>
              <a:ext cx="962526" cy="593558"/>
            </a:xfrm>
            <a:prstGeom prst="stripedRightArrow">
              <a:avLst>
                <a:gd name="adj1" fmla="val 50000"/>
                <a:gd name="adj2" fmla="val 59062"/>
              </a:avLst>
            </a:prstGeom>
            <a:gradFill flip="none" rotWithShape="1">
              <a:gsLst>
                <a:gs pos="16000">
                  <a:srgbClr val="FFFFFF"/>
                </a:gs>
                <a:gs pos="0">
                  <a:schemeClr val="tx1">
                    <a:alpha val="13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B55710C-4CF6-4839-9EAD-9370876CF3F5}"/>
              </a:ext>
            </a:extLst>
          </p:cNvPr>
          <p:cNvGrpSpPr/>
          <p:nvPr/>
        </p:nvGrpSpPr>
        <p:grpSpPr>
          <a:xfrm flipH="1">
            <a:off x="585921" y="6082419"/>
            <a:ext cx="935110" cy="376972"/>
            <a:chOff x="10011260" y="5877770"/>
            <a:chExt cx="1969934" cy="794141"/>
          </a:xfrm>
        </p:grpSpPr>
        <p:pic>
          <p:nvPicPr>
            <p:cNvPr id="48" name="Picture 47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A1BF10F7-A1F7-45CF-A4DA-72F209865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3750" b="100000" l="70000" r="9655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23" t="73833" b="-1518"/>
            <a:stretch/>
          </p:blipFill>
          <p:spPr>
            <a:xfrm rot="4757681">
              <a:off x="10102087" y="5786943"/>
              <a:ext cx="794141" cy="975795"/>
            </a:xfrm>
            <a:prstGeom prst="rect">
              <a:avLst/>
            </a:prstGeom>
          </p:spPr>
        </p:pic>
        <p:sp>
          <p:nvSpPr>
            <p:cNvPr id="49" name="Arrow: Striped Right 48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986B93C7-75C9-4FA1-B352-E3ABCDF75540}"/>
                </a:ext>
              </a:extLst>
            </p:cNvPr>
            <p:cNvSpPr/>
            <p:nvPr/>
          </p:nvSpPr>
          <p:spPr>
            <a:xfrm>
              <a:off x="11018668" y="5933816"/>
              <a:ext cx="962526" cy="593558"/>
            </a:xfrm>
            <a:prstGeom prst="stripedRightArrow">
              <a:avLst>
                <a:gd name="adj1" fmla="val 50000"/>
                <a:gd name="adj2" fmla="val 59062"/>
              </a:avLst>
            </a:prstGeom>
            <a:gradFill flip="none" rotWithShape="1">
              <a:gsLst>
                <a:gs pos="16000">
                  <a:srgbClr val="FFFFFF"/>
                </a:gs>
                <a:gs pos="0">
                  <a:schemeClr val="tx1">
                    <a:alpha val="13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55AB15-AFD1-45DA-9075-7CD6A8F52A1B}"/>
              </a:ext>
            </a:extLst>
          </p:cNvPr>
          <p:cNvGrpSpPr/>
          <p:nvPr/>
        </p:nvGrpSpPr>
        <p:grpSpPr>
          <a:xfrm>
            <a:off x="-5229113" y="2802513"/>
            <a:ext cx="5109883" cy="1638008"/>
            <a:chOff x="-3935345" y="3112497"/>
            <a:chExt cx="5109883" cy="1328023"/>
          </a:xfrm>
          <a:scene3d>
            <a:camera prst="orthographicFront"/>
            <a:lightRig rig="contrasting" dir="t"/>
          </a:scene3d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682A93B-8925-4C1A-A2E0-3DC131F6DDA9}"/>
                </a:ext>
              </a:extLst>
            </p:cNvPr>
            <p:cNvSpPr txBox="1"/>
            <p:nvPr/>
          </p:nvSpPr>
          <p:spPr>
            <a:xfrm flipH="1">
              <a:off x="-3935345" y="3112497"/>
              <a:ext cx="5109883" cy="1328023"/>
            </a:xfrm>
            <a:prstGeom prst="roundRect">
              <a:avLst/>
            </a:prstGeom>
            <a:gradFill flip="none" rotWithShape="1">
              <a:gsLst>
                <a:gs pos="0">
                  <a:srgbClr val="061D2C"/>
                </a:gs>
                <a:gs pos="100000">
                  <a:srgbClr val="090A0F"/>
                </a:gs>
              </a:gsLst>
              <a:lin ang="0" scaled="1"/>
              <a:tileRect/>
            </a:gradFill>
            <a:ln w="19050">
              <a:noFill/>
            </a:ln>
            <a:sp3d prstMaterial="matte">
              <a:bevelT/>
            </a:sp3d>
          </p:spPr>
          <p:txBody>
            <a:bodyPr wrap="square" rtlCol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latin typeface="Action Man" panose="000004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E4EE23-7130-402C-8C9E-6438CEC88C1A}"/>
                </a:ext>
              </a:extLst>
            </p:cNvPr>
            <p:cNvSpPr txBox="1"/>
            <p:nvPr/>
          </p:nvSpPr>
          <p:spPr>
            <a:xfrm>
              <a:off x="92167" y="3269235"/>
              <a:ext cx="686232" cy="973173"/>
            </a:xfrm>
            <a:prstGeom prst="rect">
              <a:avLst/>
            </a:prstGeom>
            <a:noFill/>
            <a:ln>
              <a:noFill/>
            </a:ln>
            <a:sp3d prstMaterial="matte"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solidFill>
                    <a:schemeClr val="tx1">
                      <a:alpha val="34000"/>
                    </a:schemeClr>
                  </a:solidFill>
                  <a:latin typeface="Bahnschrift Light" panose="020B0502040204020203" pitchFamily="34" charset="0"/>
                </a:rPr>
                <a:t>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57C7C8-B99D-437C-8CB0-846A601A2AB2}"/>
              </a:ext>
            </a:extLst>
          </p:cNvPr>
          <p:cNvGrpSpPr/>
          <p:nvPr/>
        </p:nvGrpSpPr>
        <p:grpSpPr>
          <a:xfrm>
            <a:off x="4765051" y="1227366"/>
            <a:ext cx="6519473" cy="3770263"/>
            <a:chOff x="4904846" y="1379766"/>
            <a:chExt cx="6519473" cy="3770263"/>
          </a:xfrm>
        </p:grpSpPr>
        <p:sp>
          <p:nvSpPr>
            <p:cNvPr id="59" name="Title 3">
              <a:extLst>
                <a:ext uri="{FF2B5EF4-FFF2-40B4-BE49-F238E27FC236}">
                  <a16:creationId xmlns:a16="http://schemas.microsoft.com/office/drawing/2014/main" id="{32A9363C-9C78-4828-93AC-788B5E98F3B5}"/>
                </a:ext>
              </a:extLst>
            </p:cNvPr>
            <p:cNvSpPr txBox="1">
              <a:spLocks/>
            </p:cNvSpPr>
            <p:nvPr/>
          </p:nvSpPr>
          <p:spPr>
            <a:xfrm>
              <a:off x="6048923" y="2475612"/>
              <a:ext cx="4500702" cy="1996064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1500" b="1" dirty="0">
                  <a:solidFill>
                    <a:schemeClr val="tx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ebas Neue" panose="020B0606020202050201" pitchFamily="34" charset="0"/>
                </a:rPr>
                <a:t>WAVELET</a:t>
              </a:r>
            </a:p>
          </p:txBody>
        </p:sp>
        <p:sp>
          <p:nvSpPr>
            <p:cNvPr id="60" name="Subtitle 4">
              <a:extLst>
                <a:ext uri="{FF2B5EF4-FFF2-40B4-BE49-F238E27FC236}">
                  <a16:creationId xmlns:a16="http://schemas.microsoft.com/office/drawing/2014/main" id="{8E4A03A6-F505-4A94-9715-97E6FCA10B5C}"/>
                </a:ext>
              </a:extLst>
            </p:cNvPr>
            <p:cNvSpPr txBox="1">
              <a:spLocks/>
            </p:cNvSpPr>
            <p:nvPr/>
          </p:nvSpPr>
          <p:spPr>
            <a:xfrm>
              <a:off x="5073924" y="4118474"/>
              <a:ext cx="6000995" cy="4775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>
                  <a:solidFill>
                    <a:srgbClr val="BFBFB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- an introduction -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0505E00-420B-4558-9D51-A9C323775289}"/>
                </a:ext>
              </a:extLst>
            </p:cNvPr>
            <p:cNvSpPr txBox="1"/>
            <p:nvPr/>
          </p:nvSpPr>
          <p:spPr>
            <a:xfrm>
              <a:off x="5255948" y="2803233"/>
              <a:ext cx="12372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ebas Neue" panose="020B0606020202050201" pitchFamily="34" charset="0"/>
                </a:rPr>
                <a:t>The</a:t>
              </a:r>
              <a:endParaRPr lang="en-US" sz="6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1979267-BB29-40AD-8561-16A358B27042}"/>
                </a:ext>
              </a:extLst>
            </p:cNvPr>
            <p:cNvSpPr txBox="1"/>
            <p:nvPr/>
          </p:nvSpPr>
          <p:spPr>
            <a:xfrm>
              <a:off x="4904846" y="1887761"/>
              <a:ext cx="328487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rgbClr val="FF0000"/>
                  </a:solidFill>
                  <a:latin typeface="Bebas Neue" panose="020B0606020202050201" pitchFamily="34" charset="0"/>
                </a:rPr>
                <a:t>What is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5B94EE1-6DB9-4D44-9EBD-0B1BA8E7AB72}"/>
                </a:ext>
              </a:extLst>
            </p:cNvPr>
            <p:cNvSpPr txBox="1"/>
            <p:nvPr/>
          </p:nvSpPr>
          <p:spPr>
            <a:xfrm>
              <a:off x="10200225" y="1379766"/>
              <a:ext cx="1224094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900" dirty="0">
                  <a:latin typeface="Bebas Neue" panose="020B0606020202050201" pitchFamily="34" charset="0"/>
                </a:rPr>
                <a:t>?</a:t>
              </a:r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9427F77-3F05-400F-9378-4F5A7074DA4B}"/>
              </a:ext>
            </a:extLst>
          </p:cNvPr>
          <p:cNvSpPr/>
          <p:nvPr/>
        </p:nvSpPr>
        <p:spPr>
          <a:xfrm rot="16200000">
            <a:off x="876003" y="2128042"/>
            <a:ext cx="3570739" cy="2892242"/>
          </a:xfrm>
          <a:prstGeom prst="roundRect">
            <a:avLst/>
          </a:prstGeom>
          <a:blipFill dpi="0" rotWithShape="0">
            <a:blip r:embed="rId4"/>
            <a:srcRect/>
            <a:stretch>
              <a:fillRect l="-12000" t="-20000" r="-136000" b="-4000"/>
            </a:stretch>
          </a:blipFill>
          <a:ln w="76200">
            <a:solidFill>
              <a:schemeClr val="bg1"/>
            </a:solidFill>
            <a:prstDash val="solid"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CEA837E3-9BFA-4ADC-AFA2-AFBB0A952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472" y="-2563322"/>
            <a:ext cx="4498914" cy="3248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2FC7B3-5382-4F72-8792-0061E3288A30}"/>
              </a:ext>
            </a:extLst>
          </p:cNvPr>
          <p:cNvSpPr txBox="1"/>
          <p:nvPr/>
        </p:nvSpPr>
        <p:spPr>
          <a:xfrm>
            <a:off x="5647113" y="4443644"/>
            <a:ext cx="4413317" cy="163800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>
                    <a:alpha val="34000"/>
                  </a:srgbClr>
                </a:solidFill>
                <a:latin typeface="Bahnschrift Light" panose="020B0502040204020203" pitchFamily="34" charset="0"/>
              </a:rPr>
              <a:t>Wearable remote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>
                    <a:alpha val="34000"/>
                  </a:srgbClr>
                </a:solidFill>
                <a:latin typeface="Bahnschrift Light" panose="020B0502040204020203" pitchFamily="34" charset="0"/>
              </a:rPr>
              <a:t>Motion based controller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>
                    <a:alpha val="34000"/>
                  </a:srgbClr>
                </a:solidFill>
                <a:latin typeface="Bahnschrift Light" panose="020B0502040204020203" pitchFamily="34" charset="0"/>
              </a:rPr>
              <a:t>Portable input interface</a:t>
            </a:r>
          </a:p>
        </p:txBody>
      </p:sp>
    </p:spTree>
    <p:extLst>
      <p:ext uri="{BB962C8B-B14F-4D97-AF65-F5344CB8AC3E}">
        <p14:creationId xmlns:p14="http://schemas.microsoft.com/office/powerpoint/2010/main" val="171378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2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2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50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2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5" presetClass="path" presetSubtype="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6 L -0.70573 0.56621 " pathEditMode="relative" rAng="0" ptsTypes="AA">
                                      <p:cBhvr>
                                        <p:cTn id="18" dur="2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86" y="2831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3" dur="2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35" presetClass="path" presetSubtype="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-0.59623 -1.0044 " pathEditMode="relative" rAng="0" ptsTypes="AA">
                                      <p:cBhvr>
                                        <p:cTn id="25" dur="2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18" y="-5023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5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-0.072 -0.24051 " pathEditMode="relative" rAng="0" ptsTypes="AA">
                                      <p:cBhvr>
                                        <p:cTn id="54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7" y="-1203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600" fill="hold"/>
                                        <p:tgtEl>
                                          <p:spTgt spid="5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6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42" presetClass="path" presetSubtype="0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862 -0.20069 L -4.79167E-6 -4.81481E-6 " pathEditMode="relative" rAng="0" ptsTypes="AA">
                                      <p:cBhvr>
                                        <p:cTn id="70" dur="6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965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8.33333E-7 -4.81481E-6 L 0.02682 -4.81481E-6 " pathEditMode="relative" rAng="0" ptsTypes="AA">
                                      <p:cBhvr>
                                        <p:cTn id="7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3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8.33333E-7 7.40741E-7 L 0.1095 7.40741E-7 " pathEditMode="relative" rAng="0" ptsTypes="AA">
                                      <p:cBhvr>
                                        <p:cTn id="7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repeatCount="2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repeatCount="2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7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15 0.02129 L 0.04115 0.45532 " pathEditMode="fixed" rAng="0" ptsTypes="AA">
                                      <p:cBhvr>
                                        <p:cTn id="106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9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8" grpId="0" animBg="1"/>
      <p:bldP spid="58" grpId="1" animBg="1"/>
      <p:bldP spid="58" grpId="2" animBg="1"/>
      <p:bldP spid="58" grpId="3" animBg="1"/>
      <p:bldP spid="58" grpId="4" animBg="1"/>
      <p:bldP spid="56" grpId="0" animBg="1"/>
      <p:bldP spid="56" grpId="1" animBg="1"/>
      <p:bldP spid="56" grpId="2" animBg="1"/>
      <p:bldP spid="56" grpId="3" animBg="1"/>
      <p:bldP spid="56" grpId="4" animBg="1"/>
      <p:bldP spid="4" grpId="0"/>
      <p:bldP spid="5" grpId="0" build="p"/>
      <p:bldP spid="43" grpId="0"/>
      <p:bldP spid="2" grpId="0"/>
      <p:bldP spid="27" grpId="0"/>
      <p:bldP spid="50" grpId="0" animBg="1"/>
      <p:bldP spid="50" grpId="1" animBg="1"/>
      <p:bldP spid="50" grpId="2" animBg="1"/>
      <p:bldP spid="50" grpId="3" animBg="1"/>
      <p:bldP spid="16" grpId="0" animBg="1"/>
      <p:bldP spid="16" grpId="1" animBg="1"/>
      <p:bldP spid="16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B5199-35B6-49B1-9DAF-570DE25F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  <a:latin typeface="04b03" panose="00000400000000000000" pitchFamily="2" charset="0"/>
              </a:rPr>
              <a:t>UNDER THE HOOD...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3962BB-A622-462A-A082-BB42683DB005}"/>
              </a:ext>
            </a:extLst>
          </p:cNvPr>
          <p:cNvCxnSpPr>
            <a:stCxn id="12" idx="3"/>
            <a:endCxn id="8" idx="1"/>
          </p:cNvCxnSpPr>
          <p:nvPr/>
        </p:nvCxnSpPr>
        <p:spPr>
          <a:xfrm flipV="1">
            <a:off x="2217228" y="3990012"/>
            <a:ext cx="708541" cy="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98B2E8-7A51-47B4-84A7-7AB346571C56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4738360" y="2349048"/>
            <a:ext cx="956410" cy="164096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D1C4CF-C347-4379-94AD-F2C873EF1C86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>
            <a:off x="4738360" y="3990012"/>
            <a:ext cx="956411" cy="169080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E5A385E-2C30-403D-A13B-E4E258A6CC42}"/>
              </a:ext>
            </a:extLst>
          </p:cNvPr>
          <p:cNvGrpSpPr/>
          <p:nvPr/>
        </p:nvGrpSpPr>
        <p:grpSpPr>
          <a:xfrm>
            <a:off x="2686641" y="2421326"/>
            <a:ext cx="2302560" cy="3337253"/>
            <a:chOff x="2911230" y="1860311"/>
            <a:chExt cx="2302560" cy="333725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1811C6C-CAF3-4FBE-BF0C-E67BE172DA44}"/>
                </a:ext>
              </a:extLst>
            </p:cNvPr>
            <p:cNvSpPr/>
            <p:nvPr/>
          </p:nvSpPr>
          <p:spPr>
            <a:xfrm>
              <a:off x="3150358" y="2928773"/>
              <a:ext cx="1812591" cy="10004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Eurostile" panose="020B0504020202050204" pitchFamily="34" charset="0"/>
                </a:rPr>
                <a:t>Processor</a:t>
              </a:r>
            </a:p>
          </p:txBody>
        </p:sp>
        <p:pic>
          <p:nvPicPr>
            <p:cNvPr id="9" name="Picture 8" descr="http://icons-for-free.com/free-icons/png/512/2317789.png">
              <a:extLst>
                <a:ext uri="{FF2B5EF4-FFF2-40B4-BE49-F238E27FC236}">
                  <a16:creationId xmlns:a16="http://schemas.microsoft.com/office/drawing/2014/main" id="{E95093FF-105D-4D89-A5A9-1C319178D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6432" y="1860311"/>
              <a:ext cx="1000447" cy="100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4F9F0C-609D-4579-B840-C1D5A2A15A99}"/>
                </a:ext>
              </a:extLst>
            </p:cNvPr>
            <p:cNvSpPr/>
            <p:nvPr/>
          </p:nvSpPr>
          <p:spPr>
            <a:xfrm>
              <a:off x="2911230" y="3997235"/>
              <a:ext cx="230256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>
                      <a:lumMod val="50000"/>
                    </a:schemeClr>
                  </a:solidFill>
                  <a:latin typeface="Eurostile" panose="020B0504020202050204" pitchFamily="34" charset="0"/>
                </a:rPr>
                <a:t>Gesture Recognition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>
                      <a:lumMod val="50000"/>
                    </a:schemeClr>
                  </a:solidFill>
                  <a:latin typeface="Eurostile" panose="020B0504020202050204" pitchFamily="34" charset="0"/>
                </a:rPr>
                <a:t>Gesture to Code Conversion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C05D51-ABA0-46F1-A4C4-EB371156956F}"/>
              </a:ext>
            </a:extLst>
          </p:cNvPr>
          <p:cNvGrpSpPr/>
          <p:nvPr/>
        </p:nvGrpSpPr>
        <p:grpSpPr>
          <a:xfrm>
            <a:off x="159652" y="2421325"/>
            <a:ext cx="2302560" cy="2506257"/>
            <a:chOff x="384241" y="1860310"/>
            <a:chExt cx="2302560" cy="250625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2A24B5C-ECB0-41C8-A99B-A8DF8DA41F3C}"/>
                </a:ext>
              </a:extLst>
            </p:cNvPr>
            <p:cNvSpPr/>
            <p:nvPr/>
          </p:nvSpPr>
          <p:spPr>
            <a:xfrm>
              <a:off x="629226" y="2928776"/>
              <a:ext cx="1812591" cy="10004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Eurostile" panose="020B0504020202050204" pitchFamily="34" charset="0"/>
                </a:rPr>
                <a:t>Sensor(s)</a:t>
              </a:r>
            </a:p>
          </p:txBody>
        </p:sp>
        <p:pic>
          <p:nvPicPr>
            <p:cNvPr id="13" name="Picture 10" descr="https://cdn2.iconfinder.com/data/icons/hawcons-gesture-stroke/32/icon_24_one_finger_tap-512.png">
              <a:extLst>
                <a:ext uri="{FF2B5EF4-FFF2-40B4-BE49-F238E27FC236}">
                  <a16:creationId xmlns:a16="http://schemas.microsoft.com/office/drawing/2014/main" id="{963A86CD-DBF2-4779-A880-1459CE6C90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1860310"/>
              <a:ext cx="1000447" cy="100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1FE438-B09C-4544-9921-82A3A39A4D6C}"/>
                </a:ext>
              </a:extLst>
            </p:cNvPr>
            <p:cNvSpPr/>
            <p:nvPr/>
          </p:nvSpPr>
          <p:spPr>
            <a:xfrm>
              <a:off x="384241" y="3997235"/>
              <a:ext cx="23025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>
                      <a:lumMod val="50000"/>
                    </a:schemeClr>
                  </a:solidFill>
                  <a:latin typeface="Eurostile" panose="020B0504020202050204" pitchFamily="34" charset="0"/>
                </a:rPr>
                <a:t>Gesture Detection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E6A6CE-D0B8-478F-B3D5-7BC1FE30AA51}"/>
              </a:ext>
            </a:extLst>
          </p:cNvPr>
          <p:cNvGrpSpPr/>
          <p:nvPr/>
        </p:nvGrpSpPr>
        <p:grpSpPr>
          <a:xfrm>
            <a:off x="5446220" y="848376"/>
            <a:ext cx="3023892" cy="2702474"/>
            <a:chOff x="5670809" y="465287"/>
            <a:chExt cx="3023892" cy="270247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952AB11-4765-48E5-A2D7-4AC3C88999CD}"/>
                </a:ext>
              </a:extLst>
            </p:cNvPr>
            <p:cNvSpPr/>
            <p:nvPr/>
          </p:nvSpPr>
          <p:spPr>
            <a:xfrm>
              <a:off x="5919359" y="1465735"/>
              <a:ext cx="1812591" cy="10004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Eurostile" panose="020B0504020202050204" pitchFamily="34" charset="0"/>
                </a:rPr>
                <a:t>Bluetooth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83F7A70-5AF7-4770-BBB4-682BDC89D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694254" y="1465735"/>
              <a:ext cx="1000447" cy="1000447"/>
            </a:xfrm>
            <a:prstGeom prst="rect">
              <a:avLst/>
            </a:prstGeom>
          </p:spPr>
        </p:pic>
        <p:pic>
          <p:nvPicPr>
            <p:cNvPr id="18" name="Picture 6" descr="http://pluspng.com/img-png/bluetooth-png-bluetooth-icon-1600.png">
              <a:extLst>
                <a:ext uri="{FF2B5EF4-FFF2-40B4-BE49-F238E27FC236}">
                  <a16:creationId xmlns:a16="http://schemas.microsoft.com/office/drawing/2014/main" id="{E7C66DC1-BB6E-40B4-BA28-D2EF3285CF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5430" y="465287"/>
              <a:ext cx="1000448" cy="1000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4AA118-6B45-4971-A675-A7FBA3D0D99D}"/>
                </a:ext>
              </a:extLst>
            </p:cNvPr>
            <p:cNvSpPr/>
            <p:nvPr/>
          </p:nvSpPr>
          <p:spPr>
            <a:xfrm>
              <a:off x="5670809" y="2521430"/>
              <a:ext cx="23025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>
                      <a:lumMod val="50000"/>
                    </a:schemeClr>
                  </a:solidFill>
                  <a:latin typeface="Eurostile" panose="020B0504020202050204" pitchFamily="34" charset="0"/>
                </a:rPr>
                <a:t>Pair &amp; Control Code Transmission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61E394-78A3-4740-BDDA-BA3B49571174}"/>
              </a:ext>
            </a:extLst>
          </p:cNvPr>
          <p:cNvGrpSpPr/>
          <p:nvPr/>
        </p:nvGrpSpPr>
        <p:grpSpPr>
          <a:xfrm>
            <a:off x="5446220" y="4045260"/>
            <a:ext cx="3023892" cy="2812740"/>
            <a:chOff x="5670809" y="3256479"/>
            <a:chExt cx="3023892" cy="281274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1755114-6DE0-4059-A4BC-33CD76B3840E}"/>
                </a:ext>
              </a:extLst>
            </p:cNvPr>
            <p:cNvSpPr/>
            <p:nvPr/>
          </p:nvSpPr>
          <p:spPr>
            <a:xfrm>
              <a:off x="5919360" y="4391811"/>
              <a:ext cx="1812591" cy="10004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Eurostile" panose="020B0504020202050204" pitchFamily="34" charset="0"/>
                </a:rPr>
                <a:t>Infrared (IR)</a:t>
              </a:r>
            </a:p>
          </p:txBody>
        </p:sp>
        <p:pic>
          <p:nvPicPr>
            <p:cNvPr id="22" name="Picture 2" descr="https://png2.kisspng.com/20180330/odw/kisspng-computer-icons-laser-download-laser-5abeed009ccc04.1247871415224619526423.png">
              <a:extLst>
                <a:ext uri="{FF2B5EF4-FFF2-40B4-BE49-F238E27FC236}">
                  <a16:creationId xmlns:a16="http://schemas.microsoft.com/office/drawing/2014/main" id="{547059EC-0EB0-4D2B-8A38-C58A5C1277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325430" y="3256479"/>
              <a:ext cx="1000448" cy="1000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F82AE12-BAFD-450A-93FA-16B5C43D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694254" y="4391810"/>
              <a:ext cx="1000447" cy="100044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280316-5E5A-49B5-996C-AA382FAD9986}"/>
                </a:ext>
              </a:extLst>
            </p:cNvPr>
            <p:cNvSpPr/>
            <p:nvPr/>
          </p:nvSpPr>
          <p:spPr>
            <a:xfrm>
              <a:off x="5670809" y="5422888"/>
              <a:ext cx="23025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>
                      <a:lumMod val="50000"/>
                    </a:schemeClr>
                  </a:solidFill>
                  <a:latin typeface="Eurostile" panose="020B0504020202050204" pitchFamily="34" charset="0"/>
                </a:rPr>
                <a:t>Point &amp; Control Code Transmission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E9AC00-294C-4A03-B0A2-4D95C046CE52}"/>
              </a:ext>
            </a:extLst>
          </p:cNvPr>
          <p:cNvGrpSpPr/>
          <p:nvPr/>
        </p:nvGrpSpPr>
        <p:grpSpPr>
          <a:xfrm>
            <a:off x="7992709" y="2305182"/>
            <a:ext cx="4065951" cy="2929018"/>
            <a:chOff x="8217298" y="1641557"/>
            <a:chExt cx="4065951" cy="2929018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99964DC-D753-4BA6-A5BD-BA624800DB93}"/>
                </a:ext>
              </a:extLst>
            </p:cNvPr>
            <p:cNvSpPr/>
            <p:nvPr/>
          </p:nvSpPr>
          <p:spPr>
            <a:xfrm>
              <a:off x="10225674" y="2892277"/>
              <a:ext cx="1812591" cy="10004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Eurostile" panose="020B0504020202050204" pitchFamily="34" charset="0"/>
                </a:rPr>
                <a:t>Target Device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2799E40-000A-4BB5-9A24-FD14EAB42689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9334254" y="3392501"/>
              <a:ext cx="891420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12" descr="https://banner2.kisspng.com/20180205/tbe/kisspng-antenna-symbol-signal-wi-fi-icon-antenna-png-pic-5a78f6da408298.1248910115178769542642.jpg">
              <a:extLst>
                <a:ext uri="{FF2B5EF4-FFF2-40B4-BE49-F238E27FC236}">
                  <a16:creationId xmlns:a16="http://schemas.microsoft.com/office/drawing/2014/main" id="{200140C0-53C2-4749-96A6-C6E4B1AB5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5889" r="90000">
                          <a14:foregroundMark x1="24000" y1="40192" x2="27222" y2="12885"/>
                          <a14:foregroundMark x1="36000" y1="37115" x2="38667" y2="23846"/>
                          <a14:foregroundMark x1="63333" y1="39231" x2="63333" y2="25962"/>
                          <a14:foregroundMark x1="75000" y1="40577" x2="76111" y2="261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7298" y="2989836"/>
              <a:ext cx="1327269" cy="766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D8392B7-F8C8-4084-9141-5D6ECBC53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2369" y="1641557"/>
              <a:ext cx="1219200" cy="12192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FE2ABB-C18F-4CF7-9F83-DF29E01298E7}"/>
                </a:ext>
              </a:extLst>
            </p:cNvPr>
            <p:cNvSpPr/>
            <p:nvPr/>
          </p:nvSpPr>
          <p:spPr>
            <a:xfrm>
              <a:off x="9980689" y="3924244"/>
              <a:ext cx="23025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>
                      <a:lumMod val="50000"/>
                    </a:schemeClr>
                  </a:solidFill>
                  <a:latin typeface="Eurostile" panose="020B0504020202050204" pitchFamily="34" charset="0"/>
                </a:rPr>
                <a:t>Code Processing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>
                      <a:lumMod val="50000"/>
                    </a:schemeClr>
                  </a:solidFill>
                  <a:latin typeface="Eurostile" panose="020B0504020202050204" pitchFamily="34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345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392FB-6846-4AB2-9D19-40C0211D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92D050"/>
                </a:solidFill>
                <a:latin typeface="04b03" panose="00000400000000000000" pitchFamily="2" charset="0"/>
              </a:rPr>
              <a:t>Prototype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  <a:latin typeface="04b03" panose="00000400000000000000" pitchFamily="2" charset="0"/>
              </a:rPr>
              <a:t>Construction</a:t>
            </a:r>
            <a:r>
              <a:rPr lang="en-US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1CA1BB-3AF9-4A02-8964-760D77F66776}"/>
              </a:ext>
            </a:extLst>
          </p:cNvPr>
          <p:cNvGrpSpPr/>
          <p:nvPr/>
        </p:nvGrpSpPr>
        <p:grpSpPr>
          <a:xfrm>
            <a:off x="721123" y="1963501"/>
            <a:ext cx="4219843" cy="3699997"/>
            <a:chOff x="384240" y="1978328"/>
            <a:chExt cx="2302560" cy="201890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CAA31B7-6608-456B-A3A8-FF937E86AC63}"/>
                </a:ext>
              </a:extLst>
            </p:cNvPr>
            <p:cNvSpPr/>
            <p:nvPr/>
          </p:nvSpPr>
          <p:spPr>
            <a:xfrm>
              <a:off x="717877" y="3118192"/>
              <a:ext cx="1635287" cy="62160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Eurostile" panose="020B0504020202050204" pitchFamily="34" charset="0"/>
                </a:rPr>
                <a:t>Sensor(s)</a:t>
              </a:r>
            </a:p>
          </p:txBody>
        </p:sp>
        <p:pic>
          <p:nvPicPr>
            <p:cNvPr id="5" name="Picture 10" descr="https://cdn2.iconfinder.com/data/icons/hawcons-gesture-stroke/32/icon_24_one_finger_tap-512.png">
              <a:extLst>
                <a:ext uri="{FF2B5EF4-FFF2-40B4-BE49-F238E27FC236}">
                  <a16:creationId xmlns:a16="http://schemas.microsoft.com/office/drawing/2014/main" id="{0D29C063-8863-4246-B992-72D1FBB9D2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296" y="1978328"/>
              <a:ext cx="1000447" cy="100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A072EF-464D-45CA-BE11-FC537E393356}"/>
                </a:ext>
              </a:extLst>
            </p:cNvPr>
            <p:cNvSpPr/>
            <p:nvPr/>
          </p:nvSpPr>
          <p:spPr>
            <a:xfrm>
              <a:off x="384240" y="3795708"/>
              <a:ext cx="2302560" cy="201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>
                      <a:lumMod val="50000"/>
                    </a:schemeClr>
                  </a:solidFill>
                  <a:latin typeface="Eurostile" panose="020B0504020202050204" pitchFamily="34" charset="0"/>
                </a:rPr>
                <a:t>Gesture Detection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426875-AE55-447C-B013-5B96CE2D16F9}"/>
              </a:ext>
            </a:extLst>
          </p:cNvPr>
          <p:cNvSpPr txBox="1"/>
          <p:nvPr/>
        </p:nvSpPr>
        <p:spPr>
          <a:xfrm>
            <a:off x="5791200" y="1963501"/>
            <a:ext cx="59997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Base Model:</a:t>
            </a:r>
          </a:p>
          <a:p>
            <a:pPr marL="514350" indent="-514350">
              <a:buAutoNum type="arabicPeriod"/>
            </a:pPr>
            <a:r>
              <a:rPr lang="en-US" sz="2800" b="1" dirty="0"/>
              <a:t>Motion Sensor: Accelerometer &amp; Gyro meter</a:t>
            </a:r>
          </a:p>
          <a:p>
            <a:pPr marL="514350" indent="-514350">
              <a:buAutoNum type="arabicPeriod"/>
            </a:pPr>
            <a:endParaRPr lang="en-US" sz="2800" b="1" dirty="0"/>
          </a:p>
          <a:p>
            <a:r>
              <a:rPr lang="en-US" sz="2800" b="1" dirty="0"/>
              <a:t>Addons are used to expand functionality by adding Resistive Sensing, Flex Sensors, Heart Rate Sensors, Distance, </a:t>
            </a:r>
            <a:r>
              <a:rPr lang="en-US" sz="2800" b="1" dirty="0" err="1"/>
              <a:t>etc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2817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392FB-6846-4AB2-9D19-40C0211D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92D050"/>
                </a:solidFill>
                <a:latin typeface="04b03" panose="00000400000000000000" pitchFamily="2" charset="0"/>
              </a:rPr>
              <a:t>Prototype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  <a:latin typeface="04b03" panose="00000400000000000000" pitchFamily="2" charset="0"/>
              </a:rPr>
              <a:t>Construction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26875-AE55-447C-B013-5B96CE2D16F9}"/>
              </a:ext>
            </a:extLst>
          </p:cNvPr>
          <p:cNvSpPr txBox="1"/>
          <p:nvPr/>
        </p:nvSpPr>
        <p:spPr>
          <a:xfrm>
            <a:off x="5804263" y="2340357"/>
            <a:ext cx="59997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Initial Stages:</a:t>
            </a:r>
          </a:p>
          <a:p>
            <a:r>
              <a:rPr lang="en-US" sz="2800" b="1" dirty="0"/>
              <a:t>	Arduino Lilypad ATMEGA 328</a:t>
            </a:r>
          </a:p>
          <a:p>
            <a:pPr marL="514350" indent="-514350">
              <a:buAutoNum type="arabicPeriod"/>
            </a:pPr>
            <a:endParaRPr lang="en-US" sz="2800" b="1" dirty="0"/>
          </a:p>
          <a:p>
            <a:r>
              <a:rPr lang="en-US" sz="2800" b="1" dirty="0"/>
              <a:t>Final Product:</a:t>
            </a:r>
          </a:p>
          <a:p>
            <a:r>
              <a:rPr lang="en-US" sz="2800" b="1" dirty="0"/>
              <a:t>	Custom Printed PCB with a 	processor</a:t>
            </a:r>
          </a:p>
          <a:p>
            <a:endParaRPr lang="en-US" sz="2800" b="1" dirty="0"/>
          </a:p>
          <a:p>
            <a:endParaRPr lang="en-US" sz="28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9D15DA-A47D-4932-BA5E-677B5661BEF8}"/>
              </a:ext>
            </a:extLst>
          </p:cNvPr>
          <p:cNvGrpSpPr/>
          <p:nvPr/>
        </p:nvGrpSpPr>
        <p:grpSpPr>
          <a:xfrm>
            <a:off x="629682" y="1775597"/>
            <a:ext cx="4219843" cy="3787253"/>
            <a:chOff x="2911229" y="1860311"/>
            <a:chExt cx="2302560" cy="206651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129E489-9183-47AD-9E07-C554E82BA879}"/>
                </a:ext>
              </a:extLst>
            </p:cNvPr>
            <p:cNvSpPr/>
            <p:nvPr/>
          </p:nvSpPr>
          <p:spPr>
            <a:xfrm>
              <a:off x="3156214" y="2950457"/>
              <a:ext cx="1812591" cy="55017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tx1"/>
                  </a:solidFill>
                  <a:latin typeface="Eurostile" panose="020B0504020202050204" pitchFamily="34" charset="0"/>
                </a:rPr>
                <a:t>Processor</a:t>
              </a:r>
            </a:p>
          </p:txBody>
        </p:sp>
        <p:pic>
          <p:nvPicPr>
            <p:cNvPr id="10" name="Picture 9" descr="http://icons-for-free.com/free-icons/png/512/2317789.png">
              <a:extLst>
                <a:ext uri="{FF2B5EF4-FFF2-40B4-BE49-F238E27FC236}">
                  <a16:creationId xmlns:a16="http://schemas.microsoft.com/office/drawing/2014/main" id="{240E36C4-3A32-4CE9-824D-44D49CA6B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6432" y="1860311"/>
              <a:ext cx="1000447" cy="100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097CC7-3A44-496C-9D1F-314677217E20}"/>
                </a:ext>
              </a:extLst>
            </p:cNvPr>
            <p:cNvSpPr/>
            <p:nvPr/>
          </p:nvSpPr>
          <p:spPr>
            <a:xfrm>
              <a:off x="2911229" y="3574157"/>
              <a:ext cx="2302560" cy="3526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>
                      <a:lumMod val="50000"/>
                    </a:schemeClr>
                  </a:solidFill>
                  <a:latin typeface="Eurostile" panose="020B0504020202050204" pitchFamily="34" charset="0"/>
                </a:rPr>
                <a:t>Gesture Recognition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>
                      <a:lumMod val="50000"/>
                    </a:schemeClr>
                  </a:solidFill>
                  <a:latin typeface="Eurostile" panose="020B0504020202050204" pitchFamily="34" charset="0"/>
                </a:rPr>
                <a:t>Gesture to Code Conversion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038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392FB-6846-4AB2-9D19-40C0211D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92D050"/>
                </a:solidFill>
                <a:latin typeface="04b03" panose="00000400000000000000" pitchFamily="2" charset="0"/>
              </a:rPr>
              <a:t>Prototype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  <a:latin typeface="04b03" panose="00000400000000000000" pitchFamily="2" charset="0"/>
              </a:rPr>
              <a:t>Construction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26875-AE55-447C-B013-5B96CE2D16F9}"/>
              </a:ext>
            </a:extLst>
          </p:cNvPr>
          <p:cNvSpPr txBox="1"/>
          <p:nvPr/>
        </p:nvSpPr>
        <p:spPr>
          <a:xfrm>
            <a:off x="5804263" y="1690688"/>
            <a:ext cx="59997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Point &amp; Control: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via Infrared (IR)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Lower Power Consumption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Cloning Signals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Line Of Sight only</a:t>
            </a:r>
          </a:p>
          <a:p>
            <a:pPr marL="514350" indent="-514350">
              <a:buAutoNum type="arabicPeriod"/>
            </a:pPr>
            <a:endParaRPr lang="en-US" sz="2800" b="1" dirty="0"/>
          </a:p>
          <a:p>
            <a:r>
              <a:rPr lang="en-US" sz="2800" b="1" dirty="0"/>
              <a:t>Pair &amp; Control: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via Bluetooth (BT)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High Power Consumption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High Accuracy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29E489-9183-47AD-9E07-C554E82BA879}"/>
              </a:ext>
            </a:extLst>
          </p:cNvPr>
          <p:cNvSpPr/>
          <p:nvPr/>
        </p:nvSpPr>
        <p:spPr>
          <a:xfrm>
            <a:off x="1067928" y="3733740"/>
            <a:ext cx="3321889" cy="115761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Eurostile" panose="020B0504020202050204" pitchFamily="34" charset="0"/>
              </a:rPr>
              <a:t>Transmission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097CC7-3A44-496C-9D1F-314677217E20}"/>
              </a:ext>
            </a:extLst>
          </p:cNvPr>
          <p:cNvSpPr/>
          <p:nvPr/>
        </p:nvSpPr>
        <p:spPr>
          <a:xfrm>
            <a:off x="618950" y="5051803"/>
            <a:ext cx="4219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Eurostile" panose="020B0504020202050204" pitchFamily="34" charset="0"/>
              </a:rPr>
              <a:t>Point &amp; Control Code Transmission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Eurostile" panose="020B0504020202050204" pitchFamily="34" charset="0"/>
              </a:rPr>
              <a:t>Pair &amp; Control Code Transmission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B34994-F98F-487D-9329-D392E988EDA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43333">
            <a:off x="1791227" y="1984829"/>
            <a:ext cx="1896755" cy="189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4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002060">
                <a:lumMod val="20000"/>
              </a:srgbClr>
            </a:gs>
            <a:gs pos="50000">
              <a:srgbClr val="002060">
                <a:lumMod val="15000"/>
              </a:srgbClr>
            </a:gs>
            <a:gs pos="25000">
              <a:srgbClr val="002060">
                <a:lumMod val="20000"/>
              </a:srgbClr>
            </a:gs>
            <a:gs pos="100000">
              <a:srgbClr val="002060">
                <a:lumMod val="0"/>
              </a:srgbClr>
            </a:gs>
            <a:gs pos="0">
              <a:srgbClr val="002060">
                <a:lumMod val="0"/>
              </a:srgbClr>
            </a:gs>
            <a:gs pos="5000">
              <a:srgbClr val="002060">
                <a:lumMod val="10000"/>
              </a:srgbClr>
            </a:gs>
            <a:gs pos="95000">
              <a:srgbClr val="002060">
                <a:lumMod val="1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B26C7440-AA6E-4F29-8DA5-B6CD3A8258AD}"/>
              </a:ext>
            </a:extLst>
          </p:cNvPr>
          <p:cNvSpPr/>
          <p:nvPr/>
        </p:nvSpPr>
        <p:spPr>
          <a:xfrm rot="20033881">
            <a:off x="267948" y="1960166"/>
            <a:ext cx="4157753" cy="3584269"/>
          </a:xfrm>
          <a:prstGeom prst="triangle">
            <a:avLst/>
          </a:prstGeom>
          <a:noFill/>
          <a:ln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D91DF2A3-B0A5-4A02-A566-4044EEE8FE4D}"/>
              </a:ext>
            </a:extLst>
          </p:cNvPr>
          <p:cNvSpPr/>
          <p:nvPr/>
        </p:nvSpPr>
        <p:spPr>
          <a:xfrm rot="17279989">
            <a:off x="10252333" y="4682935"/>
            <a:ext cx="3795444" cy="3271935"/>
          </a:xfrm>
          <a:prstGeom prst="triangle">
            <a:avLst/>
          </a:prstGeom>
          <a:noFill/>
          <a:ln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AB1767-7424-4922-9C1C-990AFA456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0295" y="3021755"/>
            <a:ext cx="6847438" cy="2938818"/>
          </a:xfrm>
          <a:noFill/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en-US" sz="3200" dirty="0">
                <a:gradFill flip="none" rotWithShape="1">
                  <a:gsLst>
                    <a:gs pos="0">
                      <a:srgbClr val="777777"/>
                    </a:gs>
                    <a:gs pos="100000">
                      <a:srgbClr val="C0C0C0"/>
                    </a:gs>
                  </a:gsLst>
                  <a:lin ang="162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 of 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hands</a:t>
            </a:r>
            <a:r>
              <a:rPr lang="en-US" sz="3200" dirty="0">
                <a:gradFill flip="none" rotWithShape="1">
                  <a:gsLst>
                    <a:gs pos="0">
                      <a:srgbClr val="777777"/>
                    </a:gs>
                    <a:gs pos="100000">
                      <a:srgbClr val="C0C0C0"/>
                    </a:gs>
                  </a:gsLst>
                  <a:lin ang="162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easy 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intuitive</a:t>
            </a:r>
            <a:r>
              <a:rPr lang="en-US" sz="3200" dirty="0">
                <a:gradFill flip="none" rotWithShape="1">
                  <a:gsLst>
                    <a:gs pos="0">
                      <a:srgbClr val="777777"/>
                    </a:gs>
                    <a:gs pos="100000">
                      <a:srgbClr val="C0C0C0"/>
                    </a:gs>
                  </a:gsLst>
                  <a:lin ang="162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operation</a:t>
            </a:r>
          </a:p>
          <a:p>
            <a:pPr marL="457200" indent="-457200" algn="l">
              <a:buFontTx/>
              <a:buChar char="-"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modular</a:t>
            </a:r>
            <a:r>
              <a:rPr lang="en-US" sz="3200" dirty="0">
                <a:gradFill flip="none" rotWithShape="1">
                  <a:gsLst>
                    <a:gs pos="0">
                      <a:srgbClr val="777777"/>
                    </a:gs>
                    <a:gs pos="100000">
                      <a:srgbClr val="C0C0C0"/>
                    </a:gs>
                  </a:gsLst>
                  <a:lin ang="162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design, 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cost-effective</a:t>
            </a:r>
          </a:p>
          <a:p>
            <a:pPr marL="457200" indent="-457200" algn="l">
              <a:buFontTx/>
              <a:buChar char="-"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portable</a:t>
            </a:r>
            <a:r>
              <a:rPr lang="en-US" sz="3200" dirty="0">
                <a:gradFill flip="none" rotWithShape="1">
                  <a:gsLst>
                    <a:gs pos="0">
                      <a:srgbClr val="777777"/>
                    </a:gs>
                    <a:gs pos="100000">
                      <a:srgbClr val="C0C0C0"/>
                    </a:gs>
                  </a:gsLst>
                  <a:lin ang="162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everyday wear</a:t>
            </a:r>
          </a:p>
          <a:p>
            <a:pPr marL="457200" indent="-457200" algn="l">
              <a:buFontTx/>
              <a:buChar char="-"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universal</a:t>
            </a:r>
            <a:r>
              <a:rPr lang="en-US" sz="3200" dirty="0">
                <a:gradFill flip="none" rotWithShape="1">
                  <a:gsLst>
                    <a:gs pos="0">
                      <a:srgbClr val="777777"/>
                    </a:gs>
                    <a:gs pos="100000">
                      <a:srgbClr val="C0C0C0"/>
                    </a:gs>
                  </a:gsLst>
                  <a:lin ang="162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reception</a:t>
            </a:r>
          </a:p>
          <a:p>
            <a:pPr marL="457200" indent="-457200" algn="l">
              <a:buFontTx/>
              <a:buChar char="-"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simplicity</a:t>
            </a: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72392252-DE78-4C7C-8EC9-1F3F9051362D}"/>
              </a:ext>
            </a:extLst>
          </p:cNvPr>
          <p:cNvSpPr/>
          <p:nvPr/>
        </p:nvSpPr>
        <p:spPr>
          <a:xfrm rot="19727381">
            <a:off x="5071656" y="-207720"/>
            <a:ext cx="2294181" cy="1641087"/>
          </a:xfrm>
          <a:prstGeom prst="triangle">
            <a:avLst/>
          </a:prstGeom>
          <a:noFill/>
          <a:ln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32F7101-DFCC-4CAB-87D3-E618AF23B517}"/>
              </a:ext>
            </a:extLst>
          </p:cNvPr>
          <p:cNvGrpSpPr/>
          <p:nvPr/>
        </p:nvGrpSpPr>
        <p:grpSpPr>
          <a:xfrm>
            <a:off x="10691245" y="6086506"/>
            <a:ext cx="914834" cy="368798"/>
            <a:chOff x="10011260" y="5877770"/>
            <a:chExt cx="1969934" cy="794141"/>
          </a:xfrm>
        </p:grpSpPr>
        <p:pic>
          <p:nvPicPr>
            <p:cNvPr id="69" name="Picture 6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9D2AE8C-45DD-4EDC-9735-39044F740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3750" b="100000" l="70000" r="9655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23" t="73833" b="-1518"/>
            <a:stretch/>
          </p:blipFill>
          <p:spPr>
            <a:xfrm rot="4757681">
              <a:off x="10102087" y="5786943"/>
              <a:ext cx="794141" cy="975795"/>
            </a:xfrm>
            <a:prstGeom prst="rect">
              <a:avLst/>
            </a:prstGeom>
          </p:spPr>
        </p:pic>
        <p:sp>
          <p:nvSpPr>
            <p:cNvPr id="70" name="Arrow: Striped Right 6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D2F6C29-E289-4AF4-B83F-746707E81044}"/>
                </a:ext>
              </a:extLst>
            </p:cNvPr>
            <p:cNvSpPr/>
            <p:nvPr/>
          </p:nvSpPr>
          <p:spPr>
            <a:xfrm>
              <a:off x="11018668" y="5933816"/>
              <a:ext cx="962526" cy="593558"/>
            </a:xfrm>
            <a:prstGeom prst="stripedRightArrow">
              <a:avLst>
                <a:gd name="adj1" fmla="val 50000"/>
                <a:gd name="adj2" fmla="val 59062"/>
              </a:avLst>
            </a:prstGeom>
            <a:gradFill flip="none" rotWithShape="1">
              <a:gsLst>
                <a:gs pos="16000">
                  <a:srgbClr val="FFFFFF"/>
                </a:gs>
                <a:gs pos="0">
                  <a:schemeClr val="tx1">
                    <a:alpha val="13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AC63E54-1B03-439E-9034-FD65F908A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9517" y="3723765"/>
            <a:ext cx="4500702" cy="1996064"/>
          </a:xfrm>
          <a:noFill/>
        </p:spPr>
        <p:txBody>
          <a:bodyPr vert="horz" wrap="none">
            <a:noAutofit/>
          </a:bodyPr>
          <a:lstStyle/>
          <a:p>
            <a:r>
              <a:rPr lang="en-US" sz="21500" b="1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rPr>
              <a:t>Innovative?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B33701-B3C3-467A-9BA8-8972C2A4E564}"/>
              </a:ext>
            </a:extLst>
          </p:cNvPr>
          <p:cNvSpPr txBox="1"/>
          <p:nvPr/>
        </p:nvSpPr>
        <p:spPr>
          <a:xfrm>
            <a:off x="1400824" y="1843954"/>
            <a:ext cx="55573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rPr>
              <a:t>What makes it</a:t>
            </a:r>
            <a:endParaRPr lang="en-US" sz="8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1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4" presetClass="path" presetSubtype="0" accel="11667" fill="hold" grpId="1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4.07407E-6 L -3.75E-6 -0.25 " pathEditMode="relative" rAng="0" ptsTypes="AA" p14:bounceEnd="73333">
                                          <p:cBhvr>
                                            <p:cTn id="14" dur="6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42" presetClass="path" presetSubtype="0" accel="50000" decel="5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4.07407E-6 L -0.18464 -0.32314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651" y="-189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2.22222E-6 L -0.06953 -0.19306 " pathEditMode="relative" rAng="0" ptsTypes="AA">
                                          <p:cBhvr>
                                            <p:cTn id="2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77" y="-965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37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900" decel="1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37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900" decel="1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37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900" decel="1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4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4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6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3000" tmFilter="0, 0; .2, .5; .8, .5; 1, 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9" dur="1500" autoRev="1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26" presetClass="emph" presetSubtype="0" repeatCount="indefinite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3000" tmFilter="0, 0; .2, .5; .8, .5; 1, 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2" dur="1500" autoRev="1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26" presetClass="emph" presetSubtype="0" repeatCount="indefinite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3000" tmFilter="0, 0; .2, .5; .8, .5; 1, 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5" dur="1500" autoRev="1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26" presetClass="emph" presetSubtype="0" repeatCount="indefinite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3000" tmFilter="0, 0; .2, .5; .8, .5; 1, 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8" dur="1500" autoRev="1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repeatCount="indefinite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0" dur="2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repeatCount="indefinite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2" dur="2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repeatCount="indefinite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4" dur="2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35" presetClass="pat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2.22222E-6 L -0.50352 0.37431 " pathEditMode="relative" rAng="0" ptsTypes="AA">
                                          <p:cBhvr>
                                            <p:cTn id="66" dur="2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169" y="187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35" presetClass="pat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3.7037E-6 L -0.497 -0.55024 " pathEditMode="relative" rAng="0" ptsTypes="AA">
                                          <p:cBhvr>
                                            <p:cTn id="68" dur="2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857" y="-275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35" presetClass="pat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-1.85185E-6 L -0.14063 -0.78264 " pathEditMode="relative" rAng="0" ptsTypes="AA">
                                          <p:cBhvr>
                                            <p:cTn id="70" dur="2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031" y="-39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repeatCount="2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00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10" presetClass="entr" presetSubtype="0" repeatCount="200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100"/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0" presetClass="entr" presetSubtype="0" repeatCount="200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100"/>
                                            <p:tgtEl>
                                              <p:spTgt spid="5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0" presetClass="entr" presetSubtype="0" repeatCount="200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100"/>
                                            <p:tgtEl>
                                              <p:spTgt spid="5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0" presetClass="entr" presetSubtype="0" repeatCount="200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100"/>
                                            <p:tgtEl>
                                              <p:spTgt spid="5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2" presetClass="exit" presetSubtype="4" repeatCount="3000" fill="hold" grpId="4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95" dur="1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22" presetClass="exit" presetSubtype="4" repeatCount="3000" fill="hold" grpId="4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98" dur="1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22" presetClass="exit" presetSubtype="4" repeatCount="2000" fill="hold" grpId="4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01" dur="1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 animBg="1"/>
          <p:bldP spid="58" grpId="1" animBg="1"/>
          <p:bldP spid="58" grpId="2" animBg="1"/>
          <p:bldP spid="58" grpId="3" animBg="1"/>
          <p:bldP spid="58" grpId="4" animBg="1"/>
          <p:bldP spid="56" grpId="0" animBg="1"/>
          <p:bldP spid="56" grpId="1" animBg="1"/>
          <p:bldP spid="56" grpId="2" animBg="1"/>
          <p:bldP spid="56" grpId="3" animBg="1"/>
          <p:bldP spid="56" grpId="4" animBg="1"/>
          <p:bldP spid="5" grpId="0" uiExpand="1" build="p"/>
          <p:bldP spid="57" grpId="0" animBg="1"/>
          <p:bldP spid="57" grpId="1" animBg="1"/>
          <p:bldP spid="57" grpId="2" animBg="1"/>
          <p:bldP spid="57" grpId="3" animBg="1"/>
          <p:bldP spid="57" grpId="4" animBg="1"/>
          <p:bldP spid="4" grpId="0"/>
          <p:bldP spid="4" grpId="1"/>
          <p:bldP spid="4" grpId="2"/>
          <p:bldP spid="4" grpId="3"/>
          <p:bldP spid="43" grpId="0"/>
          <p:bldP spid="43" grpId="1"/>
          <p:bldP spid="43" grpId="2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4" presetClass="path" presetSubtype="0" accel="11667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4.07407E-6 L -3.75E-6 -0.25 " pathEditMode="relative" rAng="0" ptsTypes="AA">
                                          <p:cBhvr>
                                            <p:cTn id="14" dur="6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42" presetClass="path" presetSubtype="0" accel="50000" decel="5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4.07407E-6 L -0.18464 -0.32314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651" y="-189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2.22222E-6 L -0.06953 -0.19306 " pathEditMode="relative" rAng="0" ptsTypes="AA">
                                          <p:cBhvr>
                                            <p:cTn id="2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77" y="-965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37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900" decel="1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37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900" decel="1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37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900" decel="1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6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3000" tmFilter="0, 0; .2, .5; .8, .5; 1, 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9" dur="1500" autoRev="1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26" presetClass="emph" presetSubtype="0" repeatCount="indefinite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3000" tmFilter="0, 0; .2, .5; .8, .5; 1, 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2" dur="1500" autoRev="1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26" presetClass="emph" presetSubtype="0" repeatCount="indefinite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3000" tmFilter="0, 0; .2, .5; .8, .5; 1, 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5" dur="1500" autoRev="1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26" presetClass="emph" presetSubtype="0" repeatCount="indefinite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3000" tmFilter="0, 0; .2, .5; .8, .5; 1, 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8" dur="1500" autoRev="1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repeatCount="indefinite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0" dur="2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repeatCount="indefinite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2" dur="2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repeatCount="indefinite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4" dur="2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35" presetClass="pat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2.22222E-6 L -0.50352 0.37431 " pathEditMode="relative" rAng="0" ptsTypes="AA">
                                          <p:cBhvr>
                                            <p:cTn id="66" dur="2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169" y="187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35" presetClass="pat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3.7037E-6 L -0.497 -0.55024 " pathEditMode="relative" rAng="0" ptsTypes="AA">
                                          <p:cBhvr>
                                            <p:cTn id="68" dur="2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857" y="-275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35" presetClass="pat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-1.85185E-6 L -0.14063 -0.78264 " pathEditMode="relative" rAng="0" ptsTypes="AA">
                                          <p:cBhvr>
                                            <p:cTn id="70" dur="2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031" y="-39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repeatCount="2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00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10" presetClass="entr" presetSubtype="0" repeatCount="200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100"/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0" presetClass="entr" presetSubtype="0" repeatCount="200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100"/>
                                            <p:tgtEl>
                                              <p:spTgt spid="5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0" presetClass="entr" presetSubtype="0" repeatCount="200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100"/>
                                            <p:tgtEl>
                                              <p:spTgt spid="5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0" presetClass="entr" presetSubtype="0" repeatCount="200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100"/>
                                            <p:tgtEl>
                                              <p:spTgt spid="5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2" presetClass="exit" presetSubtype="4" repeatCount="3000" fill="hold" grpId="4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95" dur="1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22" presetClass="exit" presetSubtype="4" repeatCount="3000" fill="hold" grpId="4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98" dur="1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22" presetClass="exit" presetSubtype="4" repeatCount="2000" fill="hold" grpId="4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01" dur="1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 animBg="1"/>
          <p:bldP spid="58" grpId="1" animBg="1"/>
          <p:bldP spid="58" grpId="2" animBg="1"/>
          <p:bldP spid="58" grpId="3" animBg="1"/>
          <p:bldP spid="58" grpId="4" animBg="1"/>
          <p:bldP spid="56" grpId="0" animBg="1"/>
          <p:bldP spid="56" grpId="1" animBg="1"/>
          <p:bldP spid="56" grpId="2" animBg="1"/>
          <p:bldP spid="56" grpId="3" animBg="1"/>
          <p:bldP spid="56" grpId="4" animBg="1"/>
          <p:bldP spid="5" grpId="0" uiExpand="1" build="p"/>
          <p:bldP spid="57" grpId="0" animBg="1"/>
          <p:bldP spid="57" grpId="1" animBg="1"/>
          <p:bldP spid="57" grpId="2" animBg="1"/>
          <p:bldP spid="57" grpId="3" animBg="1"/>
          <p:bldP spid="57" grpId="4" animBg="1"/>
          <p:bldP spid="4" grpId="0"/>
          <p:bldP spid="4" grpId="1"/>
          <p:bldP spid="4" grpId="2"/>
          <p:bldP spid="4" grpId="3"/>
          <p:bldP spid="43" grpId="0"/>
          <p:bldP spid="43" grpId="1"/>
          <p:bldP spid="43" grpId="2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002060">
                <a:lumMod val="20000"/>
              </a:srgbClr>
            </a:gs>
            <a:gs pos="50000">
              <a:srgbClr val="002060">
                <a:lumMod val="15000"/>
              </a:srgbClr>
            </a:gs>
            <a:gs pos="25000">
              <a:srgbClr val="002060">
                <a:lumMod val="20000"/>
              </a:srgbClr>
            </a:gs>
            <a:gs pos="100000">
              <a:srgbClr val="002060">
                <a:lumMod val="0"/>
              </a:srgbClr>
            </a:gs>
            <a:gs pos="0">
              <a:srgbClr val="002060">
                <a:lumMod val="0"/>
              </a:srgbClr>
            </a:gs>
            <a:gs pos="5000">
              <a:srgbClr val="002060">
                <a:lumMod val="10000"/>
              </a:srgbClr>
            </a:gs>
            <a:gs pos="95000">
              <a:srgbClr val="002060">
                <a:lumMod val="1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B26C7440-AA6E-4F29-8DA5-B6CD3A8258AD}"/>
              </a:ext>
            </a:extLst>
          </p:cNvPr>
          <p:cNvSpPr/>
          <p:nvPr/>
        </p:nvSpPr>
        <p:spPr>
          <a:xfrm rot="20033881">
            <a:off x="267948" y="1960166"/>
            <a:ext cx="4157753" cy="3584269"/>
          </a:xfrm>
          <a:prstGeom prst="triangle">
            <a:avLst/>
          </a:prstGeom>
          <a:noFill/>
          <a:ln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D91DF2A3-B0A5-4A02-A566-4044EEE8FE4D}"/>
              </a:ext>
            </a:extLst>
          </p:cNvPr>
          <p:cNvSpPr/>
          <p:nvPr/>
        </p:nvSpPr>
        <p:spPr>
          <a:xfrm rot="17279989">
            <a:off x="10252333" y="4682935"/>
            <a:ext cx="3795444" cy="3271935"/>
          </a:xfrm>
          <a:prstGeom prst="triangle">
            <a:avLst/>
          </a:prstGeom>
          <a:noFill/>
          <a:ln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AB1767-7424-4922-9C1C-990AFA456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572" y="2786082"/>
            <a:ext cx="6847438" cy="4325814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FontTx/>
              <a:buChar char="-"/>
            </a:pPr>
            <a:r>
              <a:rPr lang="en-US" sz="3200" dirty="0">
                <a:gradFill flip="none" rotWithShape="1">
                  <a:gsLst>
                    <a:gs pos="0">
                      <a:srgbClr val="777777"/>
                    </a:gs>
                    <a:gs pos="100000">
                      <a:srgbClr val="C0C0C0"/>
                    </a:gs>
                  </a:gsLst>
                  <a:lin ang="162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wearable controller </a:t>
            </a:r>
            <a:r>
              <a:rPr lang="en-US" sz="3200" dirty="0">
                <a:solidFill>
                  <a:srgbClr val="BFBFB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household appliances </a:t>
            </a:r>
            <a:endParaRPr lang="en-US" sz="3200" dirty="0">
              <a:gradFill flip="none" rotWithShape="1">
                <a:gsLst>
                  <a:gs pos="0">
                    <a:srgbClr val="777777"/>
                  </a:gs>
                  <a:gs pos="100000">
                    <a:srgbClr val="C0C0C0"/>
                  </a:gs>
                </a:gsLst>
                <a:lin ang="162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buFontTx/>
              <a:buChar char="-"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 assistive technology </a:t>
            </a:r>
            <a:r>
              <a:rPr lang="en-US" sz="3200" dirty="0">
                <a:solidFill>
                  <a:srgbClr val="BFBFB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 the 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disabled</a:t>
            </a:r>
          </a:p>
          <a:p>
            <a:pPr marL="457200" indent="-457200" algn="l">
              <a:buFontTx/>
              <a:buChar char="-"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universal remote </a:t>
            </a:r>
            <a:r>
              <a:rPr lang="en-US" sz="3200" dirty="0">
                <a:solidFill>
                  <a:srgbClr val="BFBFB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 any 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IR device</a:t>
            </a:r>
            <a:endParaRPr lang="en-US" sz="3200" dirty="0">
              <a:gradFill flip="none" rotWithShape="1">
                <a:gsLst>
                  <a:gs pos="0">
                    <a:srgbClr val="777777"/>
                  </a:gs>
                  <a:gs pos="100000">
                    <a:srgbClr val="C0C0C0"/>
                  </a:gs>
                </a:gsLst>
                <a:lin ang="162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buFontTx/>
              <a:buChar char="-"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Bluetooth HID </a:t>
            </a:r>
            <a:r>
              <a:rPr lang="en-US" sz="3200" dirty="0">
                <a:solidFill>
                  <a:srgbClr val="BFBFB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 use with 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computers</a:t>
            </a:r>
            <a:endParaRPr lang="en-US" sz="3200" dirty="0">
              <a:gradFill flip="none" rotWithShape="1">
                <a:gsLst>
                  <a:gs pos="0">
                    <a:srgbClr val="777777"/>
                  </a:gs>
                  <a:gs pos="100000">
                    <a:srgbClr val="C0C0C0"/>
                  </a:gs>
                </a:gsLst>
                <a:lin ang="162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buFontTx/>
              <a:buChar char="-"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 all-in-one input interface</a:t>
            </a:r>
            <a:r>
              <a:rPr lang="en-US" sz="3200" dirty="0">
                <a:solidFill>
                  <a:srgbClr val="BFBFB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to make man-machine communication 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simple and </a:t>
            </a:r>
            <a:r>
              <a:rPr 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intuitive</a:t>
            </a:r>
          </a:p>
          <a:p>
            <a:pPr marL="457200" indent="-457200" algn="l">
              <a:buFontTx/>
              <a:buChar char="-"/>
            </a:pPr>
            <a:r>
              <a:rPr 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 aid for the disabled </a:t>
            </a:r>
            <a:endParaRPr 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72392252-DE78-4C7C-8EC9-1F3F9051362D}"/>
              </a:ext>
            </a:extLst>
          </p:cNvPr>
          <p:cNvSpPr/>
          <p:nvPr/>
        </p:nvSpPr>
        <p:spPr>
          <a:xfrm rot="19727381">
            <a:off x="5071656" y="-207720"/>
            <a:ext cx="2294181" cy="1641087"/>
          </a:xfrm>
          <a:prstGeom prst="triangle">
            <a:avLst/>
          </a:prstGeom>
          <a:noFill/>
          <a:ln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32F7101-DFCC-4CAB-87D3-E618AF23B517}"/>
              </a:ext>
            </a:extLst>
          </p:cNvPr>
          <p:cNvGrpSpPr/>
          <p:nvPr/>
        </p:nvGrpSpPr>
        <p:grpSpPr>
          <a:xfrm>
            <a:off x="10691245" y="6086506"/>
            <a:ext cx="914834" cy="368798"/>
            <a:chOff x="10011260" y="5877770"/>
            <a:chExt cx="1969934" cy="794141"/>
          </a:xfrm>
        </p:grpSpPr>
        <p:pic>
          <p:nvPicPr>
            <p:cNvPr id="69" name="Picture 6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9D2AE8C-45DD-4EDC-9735-39044F740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3750" b="100000" l="70000" r="9655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23" t="73833" b="-1518"/>
            <a:stretch/>
          </p:blipFill>
          <p:spPr>
            <a:xfrm rot="4757681">
              <a:off x="10102087" y="5786943"/>
              <a:ext cx="794141" cy="975795"/>
            </a:xfrm>
            <a:prstGeom prst="rect">
              <a:avLst/>
            </a:prstGeom>
          </p:spPr>
        </p:pic>
        <p:sp>
          <p:nvSpPr>
            <p:cNvPr id="70" name="Arrow: Striped Right 6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D2F6C29-E289-4AF4-B83F-746707E81044}"/>
                </a:ext>
              </a:extLst>
            </p:cNvPr>
            <p:cNvSpPr/>
            <p:nvPr/>
          </p:nvSpPr>
          <p:spPr>
            <a:xfrm>
              <a:off x="11018668" y="5933816"/>
              <a:ext cx="962526" cy="593558"/>
            </a:xfrm>
            <a:prstGeom prst="stripedRightArrow">
              <a:avLst>
                <a:gd name="adj1" fmla="val 50000"/>
                <a:gd name="adj2" fmla="val 59062"/>
              </a:avLst>
            </a:prstGeom>
            <a:gradFill flip="none" rotWithShape="1">
              <a:gsLst>
                <a:gs pos="16000">
                  <a:srgbClr val="FFFFFF"/>
                </a:gs>
                <a:gs pos="0">
                  <a:schemeClr val="tx1">
                    <a:alpha val="13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AC63E54-1B03-439E-9034-FD65F908A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3238" y="3723765"/>
            <a:ext cx="4500702" cy="1996064"/>
          </a:xfrm>
          <a:noFill/>
        </p:spPr>
        <p:txBody>
          <a:bodyPr vert="horz" wrap="none">
            <a:noAutofit/>
          </a:bodyPr>
          <a:lstStyle/>
          <a:p>
            <a:r>
              <a:rPr lang="en-US" sz="21500" b="1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rPr>
              <a:t>APPLICATIONS?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B33701-B3C3-467A-9BA8-8972C2A4E564}"/>
              </a:ext>
            </a:extLst>
          </p:cNvPr>
          <p:cNvSpPr txBox="1"/>
          <p:nvPr/>
        </p:nvSpPr>
        <p:spPr>
          <a:xfrm>
            <a:off x="1400824" y="1843954"/>
            <a:ext cx="55573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rPr>
              <a:t>What are its</a:t>
            </a:r>
            <a:endParaRPr lang="en-US" sz="8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36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4" presetClass="path" presetSubtype="0" accel="11667" fill="hold" grpId="1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1.45833E-6 -0.25 " pathEditMode="relative" rAng="0" ptsTypes="AA" p14:bounceEnd="73333">
                                          <p:cBhvr>
                                            <p:cTn id="14" dur="6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42" presetClass="path" presetSubtype="0" accel="50000" decel="5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20911 -0.32686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56" y="-163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2.22222E-6 L 0.37174 -0.19306 " pathEditMode="relative" rAng="0" ptsTypes="AA">
                                          <p:cBhvr>
                                            <p:cTn id="2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581" y="-965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37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900" decel="1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37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900" decel="1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37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900" decel="1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4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4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6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3000" tmFilter="0, 0; .2, .5; .8, .5; 1, 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9" dur="1500" autoRev="1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26" presetClass="emph" presetSubtype="0" repeatCount="indefinite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3000" tmFilter="0, 0; .2, .5; .8, .5; 1, 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2" dur="1500" autoRev="1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26" presetClass="emph" presetSubtype="0" repeatCount="indefinite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3000" tmFilter="0, 0; .2, .5; .8, .5; 1, 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5" dur="1500" autoRev="1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26" presetClass="emph" presetSubtype="0" repeatCount="indefinite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3000" tmFilter="0, 0; .2, .5; .8, .5; 1, 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8" dur="1500" autoRev="1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repeatCount="indefinite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0" dur="2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repeatCount="indefinite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2" dur="2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repeatCount="indefinite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4" dur="2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35" presetClass="pat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2.22222E-6 L -0.50352 0.37431 " pathEditMode="relative" rAng="0" ptsTypes="AA">
                                          <p:cBhvr>
                                            <p:cTn id="66" dur="2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169" y="187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35" presetClass="pat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3.7037E-6 L -0.497 -0.55024 " pathEditMode="relative" rAng="0" ptsTypes="AA">
                                          <p:cBhvr>
                                            <p:cTn id="68" dur="2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857" y="-275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35" presetClass="pat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-1.85185E-6 L -0.14063 -0.78264 " pathEditMode="relative" rAng="0" ptsTypes="AA">
                                          <p:cBhvr>
                                            <p:cTn id="70" dur="2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031" y="-39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repeatCount="2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00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10" presetClass="entr" presetSubtype="0" repeatCount="200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100"/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0" presetClass="entr" presetSubtype="0" repeatCount="200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100"/>
                                            <p:tgtEl>
                                              <p:spTgt spid="5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0" presetClass="entr" presetSubtype="0" repeatCount="200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100"/>
                                            <p:tgtEl>
                                              <p:spTgt spid="5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0" presetClass="entr" presetSubtype="0" repeatCount="200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100"/>
                                            <p:tgtEl>
                                              <p:spTgt spid="5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0" presetClass="entr" presetSubtype="0" repeatCount="200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100"/>
                                            <p:tgtEl>
                                              <p:spTgt spid="5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22" presetClass="exit" presetSubtype="4" repeatCount="300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02" dur="1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22" presetClass="exit" presetSubtype="4" repeatCount="300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05" dur="1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22" presetClass="exit" presetSubtype="4" repeatCount="200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08" dur="1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 animBg="1"/>
          <p:bldP spid="58" grpId="1" animBg="1"/>
          <p:bldP spid="58" grpId="2" animBg="1"/>
          <p:bldP spid="58" grpId="3" animBg="1"/>
          <p:bldP spid="58" grpId="4" animBg="1"/>
          <p:bldP spid="56" grpId="0" animBg="1"/>
          <p:bldP spid="56" grpId="1" animBg="1"/>
          <p:bldP spid="56" grpId="2" animBg="1"/>
          <p:bldP spid="56" grpId="3" animBg="1"/>
          <p:bldP spid="56" grpId="4" animBg="1"/>
          <p:bldP spid="5" grpId="0" uiExpand="1" build="p"/>
          <p:bldP spid="57" grpId="0" animBg="1"/>
          <p:bldP spid="57" grpId="1" animBg="1"/>
          <p:bldP spid="57" grpId="2" animBg="1"/>
          <p:bldP spid="57" grpId="3" animBg="1"/>
          <p:bldP spid="57" grpId="4" animBg="1"/>
          <p:bldP spid="4" grpId="0"/>
          <p:bldP spid="4" grpId="1"/>
          <p:bldP spid="4" grpId="2"/>
          <p:bldP spid="4" grpId="3"/>
          <p:bldP spid="43" grpId="0"/>
          <p:bldP spid="43" grpId="1"/>
          <p:bldP spid="43" grpId="2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4" presetClass="path" presetSubtype="0" accel="11667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1.45833E-6 -0.25 " pathEditMode="relative" rAng="0" ptsTypes="AA">
                                          <p:cBhvr>
                                            <p:cTn id="14" dur="6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42" presetClass="path" presetSubtype="0" accel="50000" decel="5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20911 -0.32686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56" y="-163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2.22222E-6 L 0.37174 -0.19306 " pathEditMode="relative" rAng="0" ptsTypes="AA">
                                          <p:cBhvr>
                                            <p:cTn id="2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581" y="-965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37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900" decel="1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37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900" decel="1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37" presetClass="entr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900" decel="1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6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3000" tmFilter="0, 0; .2, .5; .8, .5; 1, 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9" dur="1500" autoRev="1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26" presetClass="emph" presetSubtype="0" repeatCount="indefinite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3000" tmFilter="0, 0; .2, .5; .8, .5; 1, 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2" dur="1500" autoRev="1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26" presetClass="emph" presetSubtype="0" repeatCount="indefinite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3000" tmFilter="0, 0; .2, .5; .8, .5; 1, 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5" dur="1500" autoRev="1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26" presetClass="emph" presetSubtype="0" repeatCount="indefinite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3000" tmFilter="0, 0; .2, .5; .8, .5; 1, 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8" dur="1500" autoRev="1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repeatCount="indefinite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0" dur="2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repeatCount="indefinite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2" dur="2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repeatCount="indefinite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4" dur="2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35" presetClass="pat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2.22222E-6 L -0.50352 0.37431 " pathEditMode="relative" rAng="0" ptsTypes="AA">
                                          <p:cBhvr>
                                            <p:cTn id="66" dur="2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169" y="187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35" presetClass="pat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3.7037E-6 L -0.497 -0.55024 " pathEditMode="relative" rAng="0" ptsTypes="AA">
                                          <p:cBhvr>
                                            <p:cTn id="68" dur="2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857" y="-275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35" presetClass="pat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-1.85185E-6 L -0.14063 -0.78264 " pathEditMode="relative" rAng="0" ptsTypes="AA">
                                          <p:cBhvr>
                                            <p:cTn id="70" dur="2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031" y="-39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repeatCount="2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00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10" presetClass="entr" presetSubtype="0" repeatCount="200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100"/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0" presetClass="entr" presetSubtype="0" repeatCount="200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100"/>
                                            <p:tgtEl>
                                              <p:spTgt spid="5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0" presetClass="entr" presetSubtype="0" repeatCount="200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100"/>
                                            <p:tgtEl>
                                              <p:spTgt spid="5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0" presetClass="entr" presetSubtype="0" repeatCount="200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100"/>
                                            <p:tgtEl>
                                              <p:spTgt spid="5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0" presetClass="entr" presetSubtype="0" repeatCount="200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100"/>
                                            <p:tgtEl>
                                              <p:spTgt spid="5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22" presetClass="exit" presetSubtype="4" repeatCount="300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02" dur="1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22" presetClass="exit" presetSubtype="4" repeatCount="300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05" dur="1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22" presetClass="exit" presetSubtype="4" repeatCount="200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08" dur="1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 animBg="1"/>
          <p:bldP spid="58" grpId="1" animBg="1"/>
          <p:bldP spid="58" grpId="2" animBg="1"/>
          <p:bldP spid="58" grpId="3" animBg="1"/>
          <p:bldP spid="58" grpId="4" animBg="1"/>
          <p:bldP spid="56" grpId="0" animBg="1"/>
          <p:bldP spid="56" grpId="1" animBg="1"/>
          <p:bldP spid="56" grpId="2" animBg="1"/>
          <p:bldP spid="56" grpId="3" animBg="1"/>
          <p:bldP spid="56" grpId="4" animBg="1"/>
          <p:bldP spid="5" grpId="0" uiExpand="1" build="p"/>
          <p:bldP spid="57" grpId="0" animBg="1"/>
          <p:bldP spid="57" grpId="1" animBg="1"/>
          <p:bldP spid="57" grpId="2" animBg="1"/>
          <p:bldP spid="57" grpId="3" animBg="1"/>
          <p:bldP spid="57" grpId="4" animBg="1"/>
          <p:bldP spid="4" grpId="0"/>
          <p:bldP spid="4" grpId="1"/>
          <p:bldP spid="4" grpId="2"/>
          <p:bldP spid="4" grpId="3"/>
          <p:bldP spid="43" grpId="0"/>
          <p:bldP spid="43" grpId="1"/>
          <p:bldP spid="43" grpId="2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  <wetp:taskpane dockstate="right" visibility="0" width="350" row="9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886B2F5-E9D9-410B-906A-E3B0F088E4A6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76950D2-2311-4665-900D-2CBF25891B2A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2707</TotalTime>
  <Words>299</Words>
  <Application>Microsoft Office PowerPoint</Application>
  <PresentationFormat>Widescreen</PresentationFormat>
  <Paragraphs>102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Bahnschrift Light</vt:lpstr>
      <vt:lpstr>Calibri</vt:lpstr>
      <vt:lpstr>Action Man</vt:lpstr>
      <vt:lpstr>Arial Black</vt:lpstr>
      <vt:lpstr>Arial</vt:lpstr>
      <vt:lpstr>Action Force</vt:lpstr>
      <vt:lpstr>Bebas Neue</vt:lpstr>
      <vt:lpstr>Eurostile</vt:lpstr>
      <vt:lpstr>04b03</vt:lpstr>
      <vt:lpstr>Calibri Light</vt:lpstr>
      <vt:lpstr>Office Theme</vt:lpstr>
      <vt:lpstr>WAVELET</vt:lpstr>
      <vt:lpstr>WAVELET</vt:lpstr>
      <vt:lpstr>WAVELET</vt:lpstr>
      <vt:lpstr>UNDER THE HOOD...</vt:lpstr>
      <vt:lpstr>Prototype Construction </vt:lpstr>
      <vt:lpstr>Prototype Construction </vt:lpstr>
      <vt:lpstr>Prototype Construction </vt:lpstr>
      <vt:lpstr>Innovative?</vt:lpstr>
      <vt:lpstr>APPLICATIONS?</vt:lpstr>
      <vt:lpstr>Implementation Plan</vt:lpstr>
      <vt:lpstr>Early Development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Thomas</dc:creator>
  <cp:lastModifiedBy>kevin sebastian</cp:lastModifiedBy>
  <cp:revision>140</cp:revision>
  <dcterms:created xsi:type="dcterms:W3CDTF">2018-10-20T10:13:02Z</dcterms:created>
  <dcterms:modified xsi:type="dcterms:W3CDTF">2018-11-11T15:53:35Z</dcterms:modified>
</cp:coreProperties>
</file>